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91" r:id="rId4"/>
  </p:sldMasterIdLst>
  <p:notesMasterIdLst>
    <p:notesMasterId r:id="rId21"/>
  </p:notesMasterIdLst>
  <p:handoutMasterIdLst>
    <p:handoutMasterId r:id="rId22"/>
  </p:handoutMasterIdLst>
  <p:sldIdLst>
    <p:sldId id="270" r:id="rId5"/>
    <p:sldId id="290" r:id="rId6"/>
    <p:sldId id="282" r:id="rId7"/>
    <p:sldId id="286" r:id="rId8"/>
    <p:sldId id="284" r:id="rId9"/>
    <p:sldId id="287" r:id="rId10"/>
    <p:sldId id="288" r:id="rId11"/>
    <p:sldId id="285" r:id="rId12"/>
    <p:sldId id="296" r:id="rId13"/>
    <p:sldId id="295" r:id="rId14"/>
    <p:sldId id="283" r:id="rId15"/>
    <p:sldId id="294" r:id="rId16"/>
    <p:sldId id="289" r:id="rId17"/>
    <p:sldId id="291" r:id="rId18"/>
    <p:sldId id="293" r:id="rId19"/>
    <p:sldId id="292" r:id="rId20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0AA44F-E064-7E56-79C6-936D6F848C03}" name="Tim Uidam (Scouts NSW - Leader)" initials="TU" userId="S::Tim.Uidam@nsw.scouts.com.au::3ce3db38-ea74-4eb3-86ef-47f17429817b" providerId="AD"/>
  <p188:author id="{DE1AB2E1-3D17-5149-973F-DD874FBDBC67}" name="Kenton Jurgs (Scouts NSW - Leader)" initials="KJ(NL" userId="S::Kenton.Jurgs@nsw.scouts.com.au::bb1a3fe1-1023-411a-9b7d-7e42f2c16f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BD8F8"/>
    <a:srgbClr val="FF6600"/>
    <a:srgbClr val="00B5CB"/>
    <a:srgbClr val="01689E"/>
    <a:srgbClr val="009CD3"/>
    <a:srgbClr val="D9DBDC"/>
    <a:srgbClr val="3FC8F5"/>
    <a:srgbClr val="262661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3F218-64F9-44E0-8E9E-F282907CB78E}" v="3287" dt="2023-12-13T23:19:24.285"/>
    <p1510:client id="{C508D5B2-5078-4362-9E06-57AD3D066279}" v="1473" dt="2023-12-13T21:22:18.5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ton Jurgs (Scouts NSW - Leader)" userId="bb1a3fe1-1023-411a-9b7d-7e42f2c16f65" providerId="ADAL" clId="{C508D5B2-5078-4362-9E06-57AD3D066279}"/>
    <pc:docChg chg="undo custSel addSld delSld modSld">
      <pc:chgData name="Kenton Jurgs (Scouts NSW - Leader)" userId="bb1a3fe1-1023-411a-9b7d-7e42f2c16f65" providerId="ADAL" clId="{C508D5B2-5078-4362-9E06-57AD3D066279}" dt="2023-12-13T21:22:18.520" v="6439" actId="113"/>
      <pc:docMkLst>
        <pc:docMk/>
      </pc:docMkLst>
      <pc:sldChg chg="addSp delSp modSp mod modClrScheme chgLayout">
        <pc:chgData name="Kenton Jurgs (Scouts NSW - Leader)" userId="bb1a3fe1-1023-411a-9b7d-7e42f2c16f65" providerId="ADAL" clId="{C508D5B2-5078-4362-9E06-57AD3D066279}" dt="2023-12-13T07:34:22.259" v="4992" actId="12788"/>
        <pc:sldMkLst>
          <pc:docMk/>
          <pc:sldMk cId="645469890" sldId="270"/>
        </pc:sldMkLst>
        <pc:spChg chg="mod ord">
          <ac:chgData name="Kenton Jurgs (Scouts NSW - Leader)" userId="bb1a3fe1-1023-411a-9b7d-7e42f2c16f65" providerId="ADAL" clId="{C508D5B2-5078-4362-9E06-57AD3D066279}" dt="2023-12-13T07:34:22.259" v="4992" actId="12788"/>
          <ac:spMkLst>
            <pc:docMk/>
            <pc:sldMk cId="645469890" sldId="270"/>
            <ac:spMk id="2" creationId="{00000000-0000-0000-0000-000000000000}"/>
          </ac:spMkLst>
        </pc:spChg>
        <pc:spChg chg="add del mod">
          <ac:chgData name="Kenton Jurgs (Scouts NSW - Leader)" userId="bb1a3fe1-1023-411a-9b7d-7e42f2c16f65" providerId="ADAL" clId="{C508D5B2-5078-4362-9E06-57AD3D066279}" dt="2023-12-13T07:32:56.105" v="4978" actId="6264"/>
          <ac:spMkLst>
            <pc:docMk/>
            <pc:sldMk cId="645469890" sldId="270"/>
            <ac:spMk id="3" creationId="{5F50F4B8-4739-B227-1667-D73F7BFA0907}"/>
          </ac:spMkLst>
        </pc:spChg>
        <pc:spChg chg="add del mod">
          <ac:chgData name="Kenton Jurgs (Scouts NSW - Leader)" userId="bb1a3fe1-1023-411a-9b7d-7e42f2c16f65" providerId="ADAL" clId="{C508D5B2-5078-4362-9E06-57AD3D066279}" dt="2023-12-13T07:32:56.105" v="4978" actId="6264"/>
          <ac:spMkLst>
            <pc:docMk/>
            <pc:sldMk cId="645469890" sldId="270"/>
            <ac:spMk id="4" creationId="{508CEEE3-DFBC-6859-7FAD-F456D32A581A}"/>
          </ac:spMkLst>
        </pc:spChg>
        <pc:spChg chg="mod ord">
          <ac:chgData name="Kenton Jurgs (Scouts NSW - Leader)" userId="bb1a3fe1-1023-411a-9b7d-7e42f2c16f65" providerId="ADAL" clId="{C508D5B2-5078-4362-9E06-57AD3D066279}" dt="2023-12-13T07:33:59.639" v="4989" actId="122"/>
          <ac:spMkLst>
            <pc:docMk/>
            <pc:sldMk cId="645469890" sldId="270"/>
            <ac:spMk id="5" creationId="{DF826B82-CDFC-F866-5C01-A466BBE20879}"/>
          </ac:spMkLst>
        </pc:spChg>
      </pc:sldChg>
      <pc:sldChg chg="modSp del mod">
        <pc:chgData name="Kenton Jurgs (Scouts NSW - Leader)" userId="bb1a3fe1-1023-411a-9b7d-7e42f2c16f65" providerId="ADAL" clId="{C508D5B2-5078-4362-9E06-57AD3D066279}" dt="2023-12-13T21:20:31.914" v="6371" actId="47"/>
        <pc:sldMkLst>
          <pc:docMk/>
          <pc:sldMk cId="251346554" sldId="281"/>
        </pc:sldMkLst>
        <pc:spChg chg="mod">
          <ac:chgData name="Kenton Jurgs (Scouts NSW - Leader)" userId="bb1a3fe1-1023-411a-9b7d-7e42f2c16f65" providerId="ADAL" clId="{C508D5B2-5078-4362-9E06-57AD3D066279}" dt="2023-12-13T01:28:42.384" v="4895" actId="6549"/>
          <ac:spMkLst>
            <pc:docMk/>
            <pc:sldMk cId="251346554" sldId="281"/>
            <ac:spMk id="3" creationId="{68AE9A8A-EDFE-1874-90A3-74943A6E6029}"/>
          </ac:spMkLst>
        </pc:spChg>
      </pc:sldChg>
      <pc:sldChg chg="modSp mod">
        <pc:chgData name="Kenton Jurgs (Scouts NSW - Leader)" userId="bb1a3fe1-1023-411a-9b7d-7e42f2c16f65" providerId="ADAL" clId="{C508D5B2-5078-4362-9E06-57AD3D066279}" dt="2023-12-12T23:53:42.325" v="2438" actId="20577"/>
        <pc:sldMkLst>
          <pc:docMk/>
          <pc:sldMk cId="4234754545" sldId="282"/>
        </pc:sldMkLst>
        <pc:spChg chg="mod">
          <ac:chgData name="Kenton Jurgs (Scouts NSW - Leader)" userId="bb1a3fe1-1023-411a-9b7d-7e42f2c16f65" providerId="ADAL" clId="{C508D5B2-5078-4362-9E06-57AD3D066279}" dt="2023-12-12T23:53:42.325" v="2438" actId="20577"/>
          <ac:spMkLst>
            <pc:docMk/>
            <pc:sldMk cId="4234754545" sldId="282"/>
            <ac:spMk id="3" creationId="{68AE9A8A-EDFE-1874-90A3-74943A6E6029}"/>
          </ac:spMkLst>
        </pc:spChg>
      </pc:sldChg>
      <pc:sldChg chg="modSp mod">
        <pc:chgData name="Kenton Jurgs (Scouts NSW - Leader)" userId="bb1a3fe1-1023-411a-9b7d-7e42f2c16f65" providerId="ADAL" clId="{C508D5B2-5078-4362-9E06-57AD3D066279}" dt="2023-12-13T00:59:13.733" v="3668" actId="20577"/>
        <pc:sldMkLst>
          <pc:docMk/>
          <pc:sldMk cId="3357884241" sldId="283"/>
        </pc:sldMkLst>
        <pc:spChg chg="mod">
          <ac:chgData name="Kenton Jurgs (Scouts NSW - Leader)" userId="bb1a3fe1-1023-411a-9b7d-7e42f2c16f65" providerId="ADAL" clId="{C508D5B2-5078-4362-9E06-57AD3D066279}" dt="2023-12-13T00:59:13.733" v="3668" actId="20577"/>
          <ac:spMkLst>
            <pc:docMk/>
            <pc:sldMk cId="3357884241" sldId="283"/>
            <ac:spMk id="2" creationId="{3BA6384E-96A2-E0D0-9A15-908051ABD8E9}"/>
          </ac:spMkLst>
        </pc:spChg>
        <pc:spChg chg="mod">
          <ac:chgData name="Kenton Jurgs (Scouts NSW - Leader)" userId="bb1a3fe1-1023-411a-9b7d-7e42f2c16f65" providerId="ADAL" clId="{C508D5B2-5078-4362-9E06-57AD3D066279}" dt="2023-12-12T06:41:45.491" v="2089" actId="20577"/>
          <ac:spMkLst>
            <pc:docMk/>
            <pc:sldMk cId="3357884241" sldId="283"/>
            <ac:spMk id="3" creationId="{68AE9A8A-EDFE-1874-90A3-74943A6E6029}"/>
          </ac:spMkLst>
        </pc:spChg>
      </pc:sldChg>
      <pc:sldChg chg="addSp modSp mod">
        <pc:chgData name="Kenton Jurgs (Scouts NSW - Leader)" userId="bb1a3fe1-1023-411a-9b7d-7e42f2c16f65" providerId="ADAL" clId="{C508D5B2-5078-4362-9E06-57AD3D066279}" dt="2023-12-13T21:06:57.191" v="5326" actId="404"/>
        <pc:sldMkLst>
          <pc:docMk/>
          <pc:sldMk cId="3083283945" sldId="284"/>
        </pc:sldMkLst>
        <pc:spChg chg="mod">
          <ac:chgData name="Kenton Jurgs (Scouts NSW - Leader)" userId="bb1a3fe1-1023-411a-9b7d-7e42f2c16f65" providerId="ADAL" clId="{C508D5B2-5078-4362-9E06-57AD3D066279}" dt="2023-12-12T23:58:07.660" v="2761" actId="20577"/>
          <ac:spMkLst>
            <pc:docMk/>
            <pc:sldMk cId="3083283945" sldId="284"/>
            <ac:spMk id="2" creationId="{3BA6384E-96A2-E0D0-9A15-908051ABD8E9}"/>
          </ac:spMkLst>
        </pc:spChg>
        <pc:spChg chg="mod">
          <ac:chgData name="Kenton Jurgs (Scouts NSW - Leader)" userId="bb1a3fe1-1023-411a-9b7d-7e42f2c16f65" providerId="ADAL" clId="{C508D5B2-5078-4362-9E06-57AD3D066279}" dt="2023-12-13T21:06:57.191" v="5326" actId="404"/>
          <ac:spMkLst>
            <pc:docMk/>
            <pc:sldMk cId="3083283945" sldId="284"/>
            <ac:spMk id="3" creationId="{68AE9A8A-EDFE-1874-90A3-74943A6E6029}"/>
          </ac:spMkLst>
        </pc:spChg>
        <pc:spChg chg="add mod">
          <ac:chgData name="Kenton Jurgs (Scouts NSW - Leader)" userId="bb1a3fe1-1023-411a-9b7d-7e42f2c16f65" providerId="ADAL" clId="{C508D5B2-5078-4362-9E06-57AD3D066279}" dt="2023-12-13T07:38:24.170" v="5074" actId="20577"/>
          <ac:spMkLst>
            <pc:docMk/>
            <pc:sldMk cId="3083283945" sldId="284"/>
            <ac:spMk id="4" creationId="{2D0E6E47-D8C4-6644-DB4E-914411857B19}"/>
          </ac:spMkLst>
        </pc:spChg>
      </pc:sldChg>
      <pc:sldChg chg="modSp mod modCm">
        <pc:chgData name="Kenton Jurgs (Scouts NSW - Leader)" userId="bb1a3fe1-1023-411a-9b7d-7e42f2c16f65" providerId="ADAL" clId="{C508D5B2-5078-4362-9E06-57AD3D066279}" dt="2023-12-13T21:10:24.910" v="5609" actId="20577"/>
        <pc:sldMkLst>
          <pc:docMk/>
          <pc:sldMk cId="2682895265" sldId="285"/>
        </pc:sldMkLst>
        <pc:spChg chg="mod">
          <ac:chgData name="Kenton Jurgs (Scouts NSW - Leader)" userId="bb1a3fe1-1023-411a-9b7d-7e42f2c16f65" providerId="ADAL" clId="{C508D5B2-5078-4362-9E06-57AD3D066279}" dt="2023-12-13T21:10:24.910" v="5609" actId="20577"/>
          <ac:spMkLst>
            <pc:docMk/>
            <pc:sldMk cId="2682895265" sldId="285"/>
            <ac:spMk id="3" creationId="{68AE9A8A-EDFE-1874-90A3-74943A6E602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enton Jurgs (Scouts NSW - Leader)" userId="bb1a3fe1-1023-411a-9b7d-7e42f2c16f65" providerId="ADAL" clId="{C508D5B2-5078-4362-9E06-57AD3D066279}" dt="2023-12-13T07:41:07.964" v="5086" actId="20577"/>
              <pc2:cmMkLst xmlns:pc2="http://schemas.microsoft.com/office/powerpoint/2019/9/main/command">
                <pc:docMk/>
                <pc:sldMk cId="2682895265" sldId="285"/>
                <pc2:cmMk id="{C5910D44-CE8F-4C9F-AF2F-9B2205868AFF}"/>
              </pc2:cmMkLst>
              <pc226:cmRplyChg chg="add">
                <pc226:chgData name="Kenton Jurgs (Scouts NSW - Leader)" userId="bb1a3fe1-1023-411a-9b7d-7e42f2c16f65" providerId="ADAL" clId="{C508D5B2-5078-4362-9E06-57AD3D066279}" dt="2023-12-13T07:39:20.319" v="5075"/>
                <pc2:cmRplyMkLst xmlns:pc2="http://schemas.microsoft.com/office/powerpoint/2019/9/main/command">
                  <pc:docMk/>
                  <pc:sldMk cId="2682895265" sldId="285"/>
                  <pc2:cmMk id="{C5910D44-CE8F-4C9F-AF2F-9B2205868AFF}"/>
                  <pc2:cmRplyMk id="{EBC5AEAC-0314-4252-BE43-292D23152E43}"/>
                </pc2:cmRplyMkLst>
              </pc226:cmRplyChg>
            </pc226:cmChg>
          </p:ext>
        </pc:extLst>
      </pc:sldChg>
      <pc:sldChg chg="addSp delSp modSp mod modCm">
        <pc:chgData name="Kenton Jurgs (Scouts NSW - Leader)" userId="bb1a3fe1-1023-411a-9b7d-7e42f2c16f65" providerId="ADAL" clId="{C508D5B2-5078-4362-9E06-57AD3D066279}" dt="2023-12-13T21:06:02.448" v="5185" actId="1076"/>
        <pc:sldMkLst>
          <pc:docMk/>
          <pc:sldMk cId="3125795114" sldId="286"/>
        </pc:sldMkLst>
        <pc:spChg chg="mod">
          <ac:chgData name="Kenton Jurgs (Scouts NSW - Leader)" userId="bb1a3fe1-1023-411a-9b7d-7e42f2c16f65" providerId="ADAL" clId="{C508D5B2-5078-4362-9E06-57AD3D066279}" dt="2023-12-13T21:06:02.448" v="5185" actId="1076"/>
          <ac:spMkLst>
            <pc:docMk/>
            <pc:sldMk cId="3125795114" sldId="286"/>
            <ac:spMk id="8" creationId="{EF2C9A3D-A192-168A-DC5C-E63B3EF8C0EA}"/>
          </ac:spMkLst>
        </pc:spChg>
        <pc:picChg chg="add mod">
          <ac:chgData name="Kenton Jurgs (Scouts NSW - Leader)" userId="bb1a3fe1-1023-411a-9b7d-7e42f2c16f65" providerId="ADAL" clId="{C508D5B2-5078-4362-9E06-57AD3D066279}" dt="2023-12-13T01:14:43.634" v="4379" actId="1076"/>
          <ac:picMkLst>
            <pc:docMk/>
            <pc:sldMk cId="3125795114" sldId="286"/>
            <ac:picMk id="3" creationId="{79765348-B928-B079-0749-9349FC05CDFE}"/>
          </ac:picMkLst>
        </pc:picChg>
        <pc:picChg chg="del">
          <ac:chgData name="Kenton Jurgs (Scouts NSW - Leader)" userId="bb1a3fe1-1023-411a-9b7d-7e42f2c16f65" providerId="ADAL" clId="{C508D5B2-5078-4362-9E06-57AD3D066279}" dt="2023-12-12T06:05:21.739" v="45" actId="478"/>
          <ac:picMkLst>
            <pc:docMk/>
            <pc:sldMk cId="3125795114" sldId="286"/>
            <ac:picMk id="9" creationId="{D95C1A39-7E00-FB43-D495-5E58E58A709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enton Jurgs (Scouts NSW - Leader)" userId="bb1a3fe1-1023-411a-9b7d-7e42f2c16f65" providerId="ADAL" clId="{C508D5B2-5078-4362-9E06-57AD3D066279}" dt="2023-12-13T07:43:47.942" v="5122" actId="20577"/>
              <pc2:cmMkLst xmlns:pc2="http://schemas.microsoft.com/office/powerpoint/2019/9/main/command">
                <pc:docMk/>
                <pc:sldMk cId="3125795114" sldId="286"/>
                <pc2:cmMk id="{3F97FE5E-00D7-4599-BA54-906C2B4B7EDF}"/>
              </pc2:cmMkLst>
            </pc226:cmChg>
          </p:ext>
        </pc:extLst>
      </pc:sldChg>
      <pc:sldChg chg="modSp mod">
        <pc:chgData name="Kenton Jurgs (Scouts NSW - Leader)" userId="bb1a3fe1-1023-411a-9b7d-7e42f2c16f65" providerId="ADAL" clId="{C508D5B2-5078-4362-9E06-57AD3D066279}" dt="2023-12-13T21:21:30.211" v="6435" actId="20577"/>
        <pc:sldMkLst>
          <pc:docMk/>
          <pc:sldMk cId="529300133" sldId="287"/>
        </pc:sldMkLst>
        <pc:spChg chg="mod">
          <ac:chgData name="Kenton Jurgs (Scouts NSW - Leader)" userId="bb1a3fe1-1023-411a-9b7d-7e42f2c16f65" providerId="ADAL" clId="{C508D5B2-5078-4362-9E06-57AD3D066279}" dt="2023-12-13T21:20:53.931" v="6375" actId="14100"/>
          <ac:spMkLst>
            <pc:docMk/>
            <pc:sldMk cId="529300133" sldId="287"/>
            <ac:spMk id="2" creationId="{3BA6384E-96A2-E0D0-9A15-908051ABD8E9}"/>
          </ac:spMkLst>
        </pc:spChg>
        <pc:spChg chg="mod">
          <ac:chgData name="Kenton Jurgs (Scouts NSW - Leader)" userId="bb1a3fe1-1023-411a-9b7d-7e42f2c16f65" providerId="ADAL" clId="{C508D5B2-5078-4362-9E06-57AD3D066279}" dt="2023-12-13T01:10:49.301" v="4085" actId="20577"/>
          <ac:spMkLst>
            <pc:docMk/>
            <pc:sldMk cId="529300133" sldId="287"/>
            <ac:spMk id="3" creationId="{68AE9A8A-EDFE-1874-90A3-74943A6E6029}"/>
          </ac:spMkLst>
        </pc:spChg>
        <pc:spChg chg="mod">
          <ac:chgData name="Kenton Jurgs (Scouts NSW - Leader)" userId="bb1a3fe1-1023-411a-9b7d-7e42f2c16f65" providerId="ADAL" clId="{C508D5B2-5078-4362-9E06-57AD3D066279}" dt="2023-12-13T21:21:03.270" v="6377" actId="113"/>
          <ac:spMkLst>
            <pc:docMk/>
            <pc:sldMk cId="529300133" sldId="287"/>
            <ac:spMk id="9" creationId="{415E51F9-F07E-5434-2FD4-611DA74977FA}"/>
          </ac:spMkLst>
        </pc:spChg>
        <pc:spChg chg="mod">
          <ac:chgData name="Kenton Jurgs (Scouts NSW - Leader)" userId="bb1a3fe1-1023-411a-9b7d-7e42f2c16f65" providerId="ADAL" clId="{C508D5B2-5078-4362-9E06-57AD3D066279}" dt="2023-12-13T21:21:30.211" v="6435" actId="20577"/>
          <ac:spMkLst>
            <pc:docMk/>
            <pc:sldMk cId="529300133" sldId="287"/>
            <ac:spMk id="22" creationId="{DD2CB0A6-547F-B58F-DAC4-5B328958909A}"/>
          </ac:spMkLst>
        </pc:spChg>
        <pc:graphicFrameChg chg="mod">
          <ac:chgData name="Kenton Jurgs (Scouts NSW - Leader)" userId="bb1a3fe1-1023-411a-9b7d-7e42f2c16f65" providerId="ADAL" clId="{C508D5B2-5078-4362-9E06-57AD3D066279}" dt="2023-12-13T21:08:07.620" v="5445" actId="1076"/>
          <ac:graphicFrameMkLst>
            <pc:docMk/>
            <pc:sldMk cId="529300133" sldId="287"/>
            <ac:graphicFrameMk id="4" creationId="{0B9CF9D0-DC98-34E3-7DE1-3CFBBCBEF7D0}"/>
          </ac:graphicFrameMkLst>
        </pc:graphicFrameChg>
      </pc:sldChg>
      <pc:sldChg chg="addSp delSp modSp mod modClrScheme chgLayout">
        <pc:chgData name="Kenton Jurgs (Scouts NSW - Leader)" userId="bb1a3fe1-1023-411a-9b7d-7e42f2c16f65" providerId="ADAL" clId="{C508D5B2-5078-4362-9E06-57AD3D066279}" dt="2023-12-13T01:30:21.244" v="4977" actId="14100"/>
        <pc:sldMkLst>
          <pc:docMk/>
          <pc:sldMk cId="1482229026" sldId="288"/>
        </pc:sldMkLst>
        <pc:spChg chg="mod ord">
          <ac:chgData name="Kenton Jurgs (Scouts NSW - Leader)" userId="bb1a3fe1-1023-411a-9b7d-7e42f2c16f65" providerId="ADAL" clId="{C508D5B2-5078-4362-9E06-57AD3D066279}" dt="2023-12-13T01:11:14.432" v="4087" actId="700"/>
          <ac:spMkLst>
            <pc:docMk/>
            <pc:sldMk cId="1482229026" sldId="288"/>
            <ac:spMk id="2" creationId="{3BA6384E-96A2-E0D0-9A15-908051ABD8E9}"/>
          </ac:spMkLst>
        </pc:spChg>
        <pc:spChg chg="mod ord">
          <ac:chgData name="Kenton Jurgs (Scouts NSW - Leader)" userId="bb1a3fe1-1023-411a-9b7d-7e42f2c16f65" providerId="ADAL" clId="{C508D5B2-5078-4362-9E06-57AD3D066279}" dt="2023-12-13T01:15:23.798" v="4435" actId="20577"/>
          <ac:spMkLst>
            <pc:docMk/>
            <pc:sldMk cId="1482229026" sldId="288"/>
            <ac:spMk id="3" creationId="{68AE9A8A-EDFE-1874-90A3-74943A6E6029}"/>
          </ac:spMkLst>
        </pc:spChg>
        <pc:spChg chg="add del mod ord">
          <ac:chgData name="Kenton Jurgs (Scouts NSW - Leader)" userId="bb1a3fe1-1023-411a-9b7d-7e42f2c16f65" providerId="ADAL" clId="{C508D5B2-5078-4362-9E06-57AD3D066279}" dt="2023-12-13T01:11:14.432" v="4087" actId="700"/>
          <ac:spMkLst>
            <pc:docMk/>
            <pc:sldMk cId="1482229026" sldId="288"/>
            <ac:spMk id="4" creationId="{99FA78B3-A2DD-70F5-10AE-53C106CECA58}"/>
          </ac:spMkLst>
        </pc:spChg>
        <pc:spChg chg="add mod">
          <ac:chgData name="Kenton Jurgs (Scouts NSW - Leader)" userId="bb1a3fe1-1023-411a-9b7d-7e42f2c16f65" providerId="ADAL" clId="{C508D5B2-5078-4362-9E06-57AD3D066279}" dt="2023-12-13T01:30:21.244" v="4977" actId="14100"/>
          <ac:spMkLst>
            <pc:docMk/>
            <pc:sldMk cId="1482229026" sldId="288"/>
            <ac:spMk id="5" creationId="{354086B9-C9FF-F699-7ADC-5BE23F6C182F}"/>
          </ac:spMkLst>
        </pc:spChg>
      </pc:sldChg>
      <pc:sldChg chg="modSp mod">
        <pc:chgData name="Kenton Jurgs (Scouts NSW - Leader)" userId="bb1a3fe1-1023-411a-9b7d-7e42f2c16f65" providerId="ADAL" clId="{C508D5B2-5078-4362-9E06-57AD3D066279}" dt="2023-12-13T21:19:40.773" v="6370" actId="20577"/>
        <pc:sldMkLst>
          <pc:docMk/>
          <pc:sldMk cId="514794759" sldId="289"/>
        </pc:sldMkLst>
        <pc:spChg chg="mod">
          <ac:chgData name="Kenton Jurgs (Scouts NSW - Leader)" userId="bb1a3fe1-1023-411a-9b7d-7e42f2c16f65" providerId="ADAL" clId="{C508D5B2-5078-4362-9E06-57AD3D066279}" dt="2023-12-12T06:24:16.913" v="611" actId="20577"/>
          <ac:spMkLst>
            <pc:docMk/>
            <pc:sldMk cId="514794759" sldId="289"/>
            <ac:spMk id="2" creationId="{3BA6384E-96A2-E0D0-9A15-908051ABD8E9}"/>
          </ac:spMkLst>
        </pc:spChg>
        <pc:spChg chg="mod">
          <ac:chgData name="Kenton Jurgs (Scouts NSW - Leader)" userId="bb1a3fe1-1023-411a-9b7d-7e42f2c16f65" providerId="ADAL" clId="{C508D5B2-5078-4362-9E06-57AD3D066279}" dt="2023-12-13T21:19:40.773" v="6370" actId="20577"/>
          <ac:spMkLst>
            <pc:docMk/>
            <pc:sldMk cId="514794759" sldId="289"/>
            <ac:spMk id="3" creationId="{68AE9A8A-EDFE-1874-90A3-74943A6E6029}"/>
          </ac:spMkLst>
        </pc:spChg>
      </pc:sldChg>
      <pc:sldChg chg="modSp add mod">
        <pc:chgData name="Kenton Jurgs (Scouts NSW - Leader)" userId="bb1a3fe1-1023-411a-9b7d-7e42f2c16f65" providerId="ADAL" clId="{C508D5B2-5078-4362-9E06-57AD3D066279}" dt="2023-12-13T07:41:33.577" v="5087" actId="6549"/>
        <pc:sldMkLst>
          <pc:docMk/>
          <pc:sldMk cId="3012631043" sldId="290"/>
        </pc:sldMkLst>
        <pc:spChg chg="mod">
          <ac:chgData name="Kenton Jurgs (Scouts NSW - Leader)" userId="bb1a3fe1-1023-411a-9b7d-7e42f2c16f65" providerId="ADAL" clId="{C508D5B2-5078-4362-9E06-57AD3D066279}" dt="2023-12-12T06:27:37.936" v="968" actId="20577"/>
          <ac:spMkLst>
            <pc:docMk/>
            <pc:sldMk cId="3012631043" sldId="290"/>
            <ac:spMk id="2" creationId="{3BA6384E-96A2-E0D0-9A15-908051ABD8E9}"/>
          </ac:spMkLst>
        </pc:spChg>
        <pc:spChg chg="mod">
          <ac:chgData name="Kenton Jurgs (Scouts NSW - Leader)" userId="bb1a3fe1-1023-411a-9b7d-7e42f2c16f65" providerId="ADAL" clId="{C508D5B2-5078-4362-9E06-57AD3D066279}" dt="2023-12-13T07:41:33.577" v="5087" actId="6549"/>
          <ac:spMkLst>
            <pc:docMk/>
            <pc:sldMk cId="3012631043" sldId="290"/>
            <ac:spMk id="3" creationId="{68AE9A8A-EDFE-1874-90A3-74943A6E6029}"/>
          </ac:spMkLst>
        </pc:spChg>
      </pc:sldChg>
      <pc:sldChg chg="modSp add mod">
        <pc:chgData name="Kenton Jurgs (Scouts NSW - Leader)" userId="bb1a3fe1-1023-411a-9b7d-7e42f2c16f65" providerId="ADAL" clId="{C508D5B2-5078-4362-9E06-57AD3D066279}" dt="2023-12-13T07:43:00.327" v="5090" actId="20577"/>
        <pc:sldMkLst>
          <pc:docMk/>
          <pc:sldMk cId="3213696397" sldId="291"/>
        </pc:sldMkLst>
        <pc:spChg chg="mod">
          <ac:chgData name="Kenton Jurgs (Scouts NSW - Leader)" userId="bb1a3fe1-1023-411a-9b7d-7e42f2c16f65" providerId="ADAL" clId="{C508D5B2-5078-4362-9E06-57AD3D066279}" dt="2023-12-12T06:34:40.236" v="1493" actId="20577"/>
          <ac:spMkLst>
            <pc:docMk/>
            <pc:sldMk cId="3213696397" sldId="291"/>
            <ac:spMk id="2" creationId="{3BA6384E-96A2-E0D0-9A15-908051ABD8E9}"/>
          </ac:spMkLst>
        </pc:spChg>
        <pc:spChg chg="mod">
          <ac:chgData name="Kenton Jurgs (Scouts NSW - Leader)" userId="bb1a3fe1-1023-411a-9b7d-7e42f2c16f65" providerId="ADAL" clId="{C508D5B2-5078-4362-9E06-57AD3D066279}" dt="2023-12-13T07:43:00.327" v="5090" actId="20577"/>
          <ac:spMkLst>
            <pc:docMk/>
            <pc:sldMk cId="3213696397" sldId="291"/>
            <ac:spMk id="3" creationId="{68AE9A8A-EDFE-1874-90A3-74943A6E6029}"/>
          </ac:spMkLst>
        </pc:spChg>
      </pc:sldChg>
      <pc:sldChg chg="modSp add mod">
        <pc:chgData name="Kenton Jurgs (Scouts NSW - Leader)" userId="bb1a3fe1-1023-411a-9b7d-7e42f2c16f65" providerId="ADAL" clId="{C508D5B2-5078-4362-9E06-57AD3D066279}" dt="2023-12-13T01:03:29.525" v="3732" actId="6549"/>
        <pc:sldMkLst>
          <pc:docMk/>
          <pc:sldMk cId="474254827" sldId="292"/>
        </pc:sldMkLst>
        <pc:spChg chg="mod">
          <ac:chgData name="Kenton Jurgs (Scouts NSW - Leader)" userId="bb1a3fe1-1023-411a-9b7d-7e42f2c16f65" providerId="ADAL" clId="{C508D5B2-5078-4362-9E06-57AD3D066279}" dt="2023-12-13T01:02:53.604" v="3728" actId="20577"/>
          <ac:spMkLst>
            <pc:docMk/>
            <pc:sldMk cId="474254827" sldId="292"/>
            <ac:spMk id="2" creationId="{3BA6384E-96A2-E0D0-9A15-908051ABD8E9}"/>
          </ac:spMkLst>
        </pc:spChg>
        <pc:spChg chg="mod">
          <ac:chgData name="Kenton Jurgs (Scouts NSW - Leader)" userId="bb1a3fe1-1023-411a-9b7d-7e42f2c16f65" providerId="ADAL" clId="{C508D5B2-5078-4362-9E06-57AD3D066279}" dt="2023-12-13T01:03:29.525" v="3732" actId="6549"/>
          <ac:spMkLst>
            <pc:docMk/>
            <pc:sldMk cId="474254827" sldId="292"/>
            <ac:spMk id="3" creationId="{68AE9A8A-EDFE-1874-90A3-74943A6E6029}"/>
          </ac:spMkLst>
        </pc:spChg>
      </pc:sldChg>
      <pc:sldChg chg="modSp mod">
        <pc:chgData name="Kenton Jurgs (Scouts NSW - Leader)" userId="bb1a3fe1-1023-411a-9b7d-7e42f2c16f65" providerId="ADAL" clId="{C508D5B2-5078-4362-9E06-57AD3D066279}" dt="2023-12-13T21:22:18.520" v="6439" actId="113"/>
        <pc:sldMkLst>
          <pc:docMk/>
          <pc:sldMk cId="3325084892" sldId="295"/>
        </pc:sldMkLst>
        <pc:spChg chg="mod">
          <ac:chgData name="Kenton Jurgs (Scouts NSW - Leader)" userId="bb1a3fe1-1023-411a-9b7d-7e42f2c16f65" providerId="ADAL" clId="{C508D5B2-5078-4362-9E06-57AD3D066279}" dt="2023-12-13T21:22:18.520" v="6439" actId="113"/>
          <ac:spMkLst>
            <pc:docMk/>
            <pc:sldMk cId="3325084892" sldId="295"/>
            <ac:spMk id="3" creationId="{68AE9A8A-EDFE-1874-90A3-74943A6E6029}"/>
          </ac:spMkLst>
        </pc:spChg>
      </pc:sldChg>
    </pc:docChg>
  </pc:docChgLst>
  <pc:docChgLst>
    <pc:chgData name="Tim Uidam (Scouts NSW - Leader)" userId="3ce3db38-ea74-4eb3-86ef-47f17429817b" providerId="ADAL" clId="{A1A3F218-64F9-44E0-8E9E-F282907CB78E}"/>
    <pc:docChg chg="undo redo custSel addSld modSld modMainMaster">
      <pc:chgData name="Tim Uidam (Scouts NSW - Leader)" userId="3ce3db38-ea74-4eb3-86ef-47f17429817b" providerId="ADAL" clId="{A1A3F218-64F9-44E0-8E9E-F282907CB78E}" dt="2023-12-14T00:04:48.813" v="4493" actId="20577"/>
      <pc:docMkLst>
        <pc:docMk/>
      </pc:docMkLst>
      <pc:sldChg chg="modSp mod">
        <pc:chgData name="Tim Uidam (Scouts NSW - Leader)" userId="3ce3db38-ea74-4eb3-86ef-47f17429817b" providerId="ADAL" clId="{A1A3F218-64F9-44E0-8E9E-F282907CB78E}" dt="2023-12-13T23:44:20.376" v="4441" actId="20577"/>
        <pc:sldMkLst>
          <pc:docMk/>
          <pc:sldMk cId="645469890" sldId="270"/>
        </pc:sldMkLst>
        <pc:spChg chg="mod">
          <ac:chgData name="Tim Uidam (Scouts NSW - Leader)" userId="3ce3db38-ea74-4eb3-86ef-47f17429817b" providerId="ADAL" clId="{A1A3F218-64F9-44E0-8E9E-F282907CB78E}" dt="2023-12-13T23:44:20.376" v="4441" actId="20577"/>
          <ac:spMkLst>
            <pc:docMk/>
            <pc:sldMk cId="645469890" sldId="270"/>
            <ac:spMk id="2" creationId="{00000000-0000-0000-0000-000000000000}"/>
          </ac:spMkLst>
        </pc:spChg>
      </pc:sldChg>
      <pc:sldChg chg="modSp mod">
        <pc:chgData name="Tim Uidam (Scouts NSW - Leader)" userId="3ce3db38-ea74-4eb3-86ef-47f17429817b" providerId="ADAL" clId="{A1A3F218-64F9-44E0-8E9E-F282907CB78E}" dt="2023-12-13T23:15:55.784" v="3296" actId="20577"/>
        <pc:sldMkLst>
          <pc:docMk/>
          <pc:sldMk cId="4234754545" sldId="282"/>
        </pc:sldMkLst>
        <pc:spChg chg="mod">
          <ac:chgData name="Tim Uidam (Scouts NSW - Leader)" userId="3ce3db38-ea74-4eb3-86ef-47f17429817b" providerId="ADAL" clId="{A1A3F218-64F9-44E0-8E9E-F282907CB78E}" dt="2023-12-13T23:15:55.784" v="3296" actId="20577"/>
          <ac:spMkLst>
            <pc:docMk/>
            <pc:sldMk cId="4234754545" sldId="282"/>
            <ac:spMk id="3" creationId="{68AE9A8A-EDFE-1874-90A3-74943A6E6029}"/>
          </ac:spMkLst>
        </pc:spChg>
      </pc:sldChg>
      <pc:sldChg chg="addSp delSp modSp mod setBg">
        <pc:chgData name="Tim Uidam (Scouts NSW - Leader)" userId="3ce3db38-ea74-4eb3-86ef-47f17429817b" providerId="ADAL" clId="{A1A3F218-64F9-44E0-8E9E-F282907CB78E}" dt="2023-12-13T11:18:25.086" v="2400" actId="20577"/>
        <pc:sldMkLst>
          <pc:docMk/>
          <pc:sldMk cId="3357884241" sldId="283"/>
        </pc:sldMkLst>
        <pc:spChg chg="mod">
          <ac:chgData name="Tim Uidam (Scouts NSW - Leader)" userId="3ce3db38-ea74-4eb3-86ef-47f17429817b" providerId="ADAL" clId="{A1A3F218-64F9-44E0-8E9E-F282907CB78E}" dt="2023-12-13T11:00:35.130" v="2272" actId="14100"/>
          <ac:spMkLst>
            <pc:docMk/>
            <pc:sldMk cId="3357884241" sldId="283"/>
            <ac:spMk id="2" creationId="{3BA6384E-96A2-E0D0-9A15-908051ABD8E9}"/>
          </ac:spMkLst>
        </pc:spChg>
        <pc:spChg chg="del mod">
          <ac:chgData name="Tim Uidam (Scouts NSW - Leader)" userId="3ce3db38-ea74-4eb3-86ef-47f17429817b" providerId="ADAL" clId="{A1A3F218-64F9-44E0-8E9E-F282907CB78E}" dt="2023-12-13T10:23:31.287" v="1612" actId="26606"/>
          <ac:spMkLst>
            <pc:docMk/>
            <pc:sldMk cId="3357884241" sldId="283"/>
            <ac:spMk id="3" creationId="{68AE9A8A-EDFE-1874-90A3-74943A6E6029}"/>
          </ac:spMkLst>
        </pc:spChg>
        <pc:spChg chg="add mod topLvl">
          <ac:chgData name="Tim Uidam (Scouts NSW - Leader)" userId="3ce3db38-ea74-4eb3-86ef-47f17429817b" providerId="ADAL" clId="{A1A3F218-64F9-44E0-8E9E-F282907CB78E}" dt="2023-12-13T10:37:30.064" v="1835" actId="21"/>
          <ac:spMkLst>
            <pc:docMk/>
            <pc:sldMk cId="3357884241" sldId="283"/>
            <ac:spMk id="6" creationId="{C81E0E3C-F0AF-6DF4-5CF1-6F3726F8933E}"/>
          </ac:spMkLst>
        </pc:spChg>
        <pc:spChg chg="add del mod topLvl">
          <ac:chgData name="Tim Uidam (Scouts NSW - Leader)" userId="3ce3db38-ea74-4eb3-86ef-47f17429817b" providerId="ADAL" clId="{A1A3F218-64F9-44E0-8E9E-F282907CB78E}" dt="2023-12-13T10:37:30.064" v="1835" actId="21"/>
          <ac:spMkLst>
            <pc:docMk/>
            <pc:sldMk cId="3357884241" sldId="283"/>
            <ac:spMk id="7" creationId="{584F5263-C82D-8D98-AC6C-DB366A1CF2B3}"/>
          </ac:spMkLst>
        </pc:spChg>
        <pc:spChg chg="add del">
          <ac:chgData name="Tim Uidam (Scouts NSW - Leader)" userId="3ce3db38-ea74-4eb3-86ef-47f17429817b" providerId="ADAL" clId="{A1A3F218-64F9-44E0-8E9E-F282907CB78E}" dt="2023-12-13T10:26:45.189" v="1629" actId="26606"/>
          <ac:spMkLst>
            <pc:docMk/>
            <pc:sldMk cId="3357884241" sldId="283"/>
            <ac:spMk id="9" creationId="{7301F447-EEF7-48F5-AF73-7566EE7F64AD}"/>
          </ac:spMkLst>
        </pc:spChg>
        <pc:spChg chg="add mod topLvl">
          <ac:chgData name="Tim Uidam (Scouts NSW - Leader)" userId="3ce3db38-ea74-4eb3-86ef-47f17429817b" providerId="ADAL" clId="{A1A3F218-64F9-44E0-8E9E-F282907CB78E}" dt="2023-12-13T10:40:20.407" v="1902" actId="478"/>
          <ac:spMkLst>
            <pc:docMk/>
            <pc:sldMk cId="3357884241" sldId="283"/>
            <ac:spMk id="10" creationId="{FC4653E1-2F1A-58A7-0EE9-F8B295270C1A}"/>
          </ac:spMkLst>
        </pc:spChg>
        <pc:spChg chg="add del">
          <ac:chgData name="Tim Uidam (Scouts NSW - Leader)" userId="3ce3db38-ea74-4eb3-86ef-47f17429817b" providerId="ADAL" clId="{A1A3F218-64F9-44E0-8E9E-F282907CB78E}" dt="2023-12-13T10:26:45.189" v="1629" actId="26606"/>
          <ac:spMkLst>
            <pc:docMk/>
            <pc:sldMk cId="3357884241" sldId="283"/>
            <ac:spMk id="11" creationId="{F7117410-A2A4-4085-9ADC-46744551DBDE}"/>
          </ac:spMkLst>
        </pc:spChg>
        <pc:spChg chg="add del mod topLvl">
          <ac:chgData name="Tim Uidam (Scouts NSW - Leader)" userId="3ce3db38-ea74-4eb3-86ef-47f17429817b" providerId="ADAL" clId="{A1A3F218-64F9-44E0-8E9E-F282907CB78E}" dt="2023-12-13T10:40:20.407" v="1902" actId="478"/>
          <ac:spMkLst>
            <pc:docMk/>
            <pc:sldMk cId="3357884241" sldId="283"/>
            <ac:spMk id="12" creationId="{C30B5676-FBD7-88B1-0EC0-A009757EE200}"/>
          </ac:spMkLst>
        </pc:spChg>
        <pc:spChg chg="add del">
          <ac:chgData name="Tim Uidam (Scouts NSW - Leader)" userId="3ce3db38-ea74-4eb3-86ef-47f17429817b" providerId="ADAL" clId="{A1A3F218-64F9-44E0-8E9E-F282907CB78E}" dt="2023-12-13T10:26:45.189" v="1629" actId="26606"/>
          <ac:spMkLst>
            <pc:docMk/>
            <pc:sldMk cId="3357884241" sldId="283"/>
            <ac:spMk id="13" creationId="{99F74EB5-E547-4FB4-95F5-BCC788F3C4A0}"/>
          </ac:spMkLst>
        </pc:spChg>
        <pc:spChg chg="add mod">
          <ac:chgData name="Tim Uidam (Scouts NSW - Leader)" userId="3ce3db38-ea74-4eb3-86ef-47f17429817b" providerId="ADAL" clId="{A1A3F218-64F9-44E0-8E9E-F282907CB78E}" dt="2023-12-13T10:35:55.313" v="1809"/>
          <ac:spMkLst>
            <pc:docMk/>
            <pc:sldMk cId="3357884241" sldId="283"/>
            <ac:spMk id="15" creationId="{4568931A-9EFC-52B8-7BCA-838FA8527F57}"/>
          </ac:spMkLst>
        </pc:spChg>
        <pc:spChg chg="add mod">
          <ac:chgData name="Tim Uidam (Scouts NSW - Leader)" userId="3ce3db38-ea74-4eb3-86ef-47f17429817b" providerId="ADAL" clId="{A1A3F218-64F9-44E0-8E9E-F282907CB78E}" dt="2023-12-13T10:35:55.313" v="1809"/>
          <ac:spMkLst>
            <pc:docMk/>
            <pc:sldMk cId="3357884241" sldId="283"/>
            <ac:spMk id="16" creationId="{91C8D69C-FF8D-7456-3575-DF82183ACE2A}"/>
          </ac:spMkLst>
        </pc:spChg>
        <pc:spChg chg="add">
          <ac:chgData name="Tim Uidam (Scouts NSW - Leader)" userId="3ce3db38-ea74-4eb3-86ef-47f17429817b" providerId="ADAL" clId="{A1A3F218-64F9-44E0-8E9E-F282907CB78E}" dt="2023-12-13T10:26:45.189" v="1629" actId="26606"/>
          <ac:spMkLst>
            <pc:docMk/>
            <pc:sldMk cId="3357884241" sldId="283"/>
            <ac:spMk id="18" creationId="{6C4028FD-8BAA-4A19-BFDE-594D991B7552}"/>
          </ac:spMkLst>
        </pc:spChg>
        <pc:spChg chg="add mod">
          <ac:chgData name="Tim Uidam (Scouts NSW - Leader)" userId="3ce3db38-ea74-4eb3-86ef-47f17429817b" providerId="ADAL" clId="{A1A3F218-64F9-44E0-8E9E-F282907CB78E}" dt="2023-12-13T10:36:17.109" v="1816"/>
          <ac:spMkLst>
            <pc:docMk/>
            <pc:sldMk cId="3357884241" sldId="283"/>
            <ac:spMk id="19" creationId="{359575EB-89B6-45AB-B39F-DB4DEF5C05C8}"/>
          </ac:spMkLst>
        </pc:spChg>
        <pc:spChg chg="add mod">
          <ac:chgData name="Tim Uidam (Scouts NSW - Leader)" userId="3ce3db38-ea74-4eb3-86ef-47f17429817b" providerId="ADAL" clId="{A1A3F218-64F9-44E0-8E9E-F282907CB78E}" dt="2023-12-13T11:00:40.799" v="2273" actId="1076"/>
          <ac:spMkLst>
            <pc:docMk/>
            <pc:sldMk cId="3357884241" sldId="283"/>
            <ac:spMk id="20" creationId="{8900F113-086D-0D37-A406-691188FD6113}"/>
          </ac:spMkLst>
        </pc:spChg>
        <pc:spChg chg="add del mod">
          <ac:chgData name="Tim Uidam (Scouts NSW - Leader)" userId="3ce3db38-ea74-4eb3-86ef-47f17429817b" providerId="ADAL" clId="{A1A3F218-64F9-44E0-8E9E-F282907CB78E}" dt="2023-12-13T10:37:25.260" v="1833"/>
          <ac:spMkLst>
            <pc:docMk/>
            <pc:sldMk cId="3357884241" sldId="283"/>
            <ac:spMk id="21" creationId="{77ED90A3-E5F2-B944-1F71-7B3811EEDF61}"/>
          </ac:spMkLst>
        </pc:spChg>
        <pc:spChg chg="add mod">
          <ac:chgData name="Tim Uidam (Scouts NSW - Leader)" userId="3ce3db38-ea74-4eb3-86ef-47f17429817b" providerId="ADAL" clId="{A1A3F218-64F9-44E0-8E9E-F282907CB78E}" dt="2023-12-13T10:41:30.448" v="1915" actId="20577"/>
          <ac:spMkLst>
            <pc:docMk/>
            <pc:sldMk cId="3357884241" sldId="283"/>
            <ac:spMk id="22" creationId="{B3618F8C-4A72-8168-7EFE-537081356A86}"/>
          </ac:spMkLst>
        </pc:spChg>
        <pc:spChg chg="add del">
          <ac:chgData name="Tim Uidam (Scouts NSW - Leader)" userId="3ce3db38-ea74-4eb3-86ef-47f17429817b" providerId="ADAL" clId="{A1A3F218-64F9-44E0-8E9E-F282907CB78E}" dt="2023-12-13T10:37:42.783" v="1839" actId="478"/>
          <ac:spMkLst>
            <pc:docMk/>
            <pc:sldMk cId="3357884241" sldId="283"/>
            <ac:spMk id="23" creationId="{14F57034-D802-D4A2-7EC6-44F384A005EE}"/>
          </ac:spMkLst>
        </pc:spChg>
        <pc:spChg chg="add mod">
          <ac:chgData name="Tim Uidam (Scouts NSW - Leader)" userId="3ce3db38-ea74-4eb3-86ef-47f17429817b" providerId="ADAL" clId="{A1A3F218-64F9-44E0-8E9E-F282907CB78E}" dt="2023-12-13T10:48:04.977" v="1947" actId="20577"/>
          <ac:spMkLst>
            <pc:docMk/>
            <pc:sldMk cId="3357884241" sldId="283"/>
            <ac:spMk id="24" creationId="{505D7805-1B89-6A7F-0D8A-689D8A1636E2}"/>
          </ac:spMkLst>
        </pc:spChg>
        <pc:spChg chg="add mod">
          <ac:chgData name="Tim Uidam (Scouts NSW - Leader)" userId="3ce3db38-ea74-4eb3-86ef-47f17429817b" providerId="ADAL" clId="{A1A3F218-64F9-44E0-8E9E-F282907CB78E}" dt="2023-12-13T10:42:57.636" v="1920" actId="20577"/>
          <ac:spMkLst>
            <pc:docMk/>
            <pc:sldMk cId="3357884241" sldId="283"/>
            <ac:spMk id="25" creationId="{32A577B7-200A-504C-7B73-644E2D209753}"/>
          </ac:spMkLst>
        </pc:spChg>
        <pc:grpChg chg="add del mod">
          <ac:chgData name="Tim Uidam (Scouts NSW - Leader)" userId="3ce3db38-ea74-4eb3-86ef-47f17429817b" providerId="ADAL" clId="{A1A3F218-64F9-44E0-8E9E-F282907CB78E}" dt="2023-12-13T10:37:30.064" v="1835" actId="21"/>
          <ac:grpSpMkLst>
            <pc:docMk/>
            <pc:sldMk cId="3357884241" sldId="283"/>
            <ac:grpSpMk id="4" creationId="{DBA82E32-5E3F-9FA6-DFC5-24AA91B26F63}"/>
          </ac:grpSpMkLst>
        </pc:grpChg>
        <pc:grpChg chg="add del mod">
          <ac:chgData name="Tim Uidam (Scouts NSW - Leader)" userId="3ce3db38-ea74-4eb3-86ef-47f17429817b" providerId="ADAL" clId="{A1A3F218-64F9-44E0-8E9E-F282907CB78E}" dt="2023-12-13T10:40:20.407" v="1902" actId="478"/>
          <ac:grpSpMkLst>
            <pc:docMk/>
            <pc:sldMk cId="3357884241" sldId="283"/>
            <ac:grpSpMk id="8" creationId="{9C9A2D7E-10E9-C6DE-E8F1-AF0CB0DB945E}"/>
          </ac:grpSpMkLst>
        </pc:grpChg>
        <pc:grpChg chg="add del mod">
          <ac:chgData name="Tim Uidam (Scouts NSW - Leader)" userId="3ce3db38-ea74-4eb3-86ef-47f17429817b" providerId="ADAL" clId="{A1A3F218-64F9-44E0-8E9E-F282907CB78E}" dt="2023-12-13T10:43:16.626" v="1921" actId="478"/>
          <ac:grpSpMkLst>
            <pc:docMk/>
            <pc:sldMk cId="3357884241" sldId="283"/>
            <ac:grpSpMk id="14" creationId="{5A25DD7B-46EC-BB3A-5D0B-DBF602E6A9C5}"/>
          </ac:grpSpMkLst>
        </pc:grpChg>
        <pc:grpChg chg="add mod">
          <ac:chgData name="Tim Uidam (Scouts NSW - Leader)" userId="3ce3db38-ea74-4eb3-86ef-47f17429817b" providerId="ADAL" clId="{A1A3F218-64F9-44E0-8E9E-F282907CB78E}" dt="2023-12-13T10:36:32.347" v="1821" actId="1076"/>
          <ac:grpSpMkLst>
            <pc:docMk/>
            <pc:sldMk cId="3357884241" sldId="283"/>
            <ac:grpSpMk id="17" creationId="{B6CF9237-586D-014B-6C6C-0883E11BE6AE}"/>
          </ac:grpSpMkLst>
        </pc:grpChg>
        <pc:graphicFrameChg chg="add mod modGraphic">
          <ac:chgData name="Tim Uidam (Scouts NSW - Leader)" userId="3ce3db38-ea74-4eb3-86ef-47f17429817b" providerId="ADAL" clId="{A1A3F218-64F9-44E0-8E9E-F282907CB78E}" dt="2023-12-13T11:18:25.086" v="2400" actId="20577"/>
          <ac:graphicFrameMkLst>
            <pc:docMk/>
            <pc:sldMk cId="3357884241" sldId="283"/>
            <ac:graphicFrameMk id="5" creationId="{2C0C3321-B87E-7557-DE4D-DFB2340B7400}"/>
          </ac:graphicFrameMkLst>
        </pc:graphicFrameChg>
      </pc:sldChg>
      <pc:sldChg chg="modSp mod setBg">
        <pc:chgData name="Tim Uidam (Scouts NSW - Leader)" userId="3ce3db38-ea74-4eb3-86ef-47f17429817b" providerId="ADAL" clId="{A1A3F218-64F9-44E0-8E9E-F282907CB78E}" dt="2023-12-13T07:40:03.311" v="492" actId="207"/>
        <pc:sldMkLst>
          <pc:docMk/>
          <pc:sldMk cId="3083283945" sldId="284"/>
        </pc:sldMkLst>
        <pc:spChg chg="mod">
          <ac:chgData name="Tim Uidam (Scouts NSW - Leader)" userId="3ce3db38-ea74-4eb3-86ef-47f17429817b" providerId="ADAL" clId="{A1A3F218-64F9-44E0-8E9E-F282907CB78E}" dt="2023-12-13T07:40:03.311" v="492" actId="207"/>
          <ac:spMkLst>
            <pc:docMk/>
            <pc:sldMk cId="3083283945" sldId="284"/>
            <ac:spMk id="3" creationId="{68AE9A8A-EDFE-1874-90A3-74943A6E6029}"/>
          </ac:spMkLst>
        </pc:spChg>
      </pc:sldChg>
      <pc:sldChg chg="modSp mod addCm delCm modCm">
        <pc:chgData name="Tim Uidam (Scouts NSW - Leader)" userId="3ce3db38-ea74-4eb3-86ef-47f17429817b" providerId="ADAL" clId="{A1A3F218-64F9-44E0-8E9E-F282907CB78E}" dt="2023-12-13T11:29:20.584" v="2992" actId="14100"/>
        <pc:sldMkLst>
          <pc:docMk/>
          <pc:sldMk cId="2682895265" sldId="285"/>
        </pc:sldMkLst>
        <pc:spChg chg="mod">
          <ac:chgData name="Tim Uidam (Scouts NSW - Leader)" userId="3ce3db38-ea74-4eb3-86ef-47f17429817b" providerId="ADAL" clId="{A1A3F218-64F9-44E0-8E9E-F282907CB78E}" dt="2023-12-13T11:29:20.584" v="2992" actId="14100"/>
          <ac:spMkLst>
            <pc:docMk/>
            <pc:sldMk cId="2682895265" sldId="285"/>
            <ac:spMk id="3" creationId="{68AE9A8A-EDFE-1874-90A3-74943A6E602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 mod modRxn">
              <pc226:chgData name="Tim Uidam (Scouts NSW - Leader)" userId="3ce3db38-ea74-4eb3-86ef-47f17429817b" providerId="ADAL" clId="{A1A3F218-64F9-44E0-8E9E-F282907CB78E}" dt="2023-12-13T09:33:12.814" v="1188"/>
              <pc2:cmMkLst xmlns:pc2="http://schemas.microsoft.com/office/powerpoint/2019/9/main/command">
                <pc:docMk/>
                <pc:sldMk cId="2682895265" sldId="285"/>
                <pc2:cmMk id="{C5910D44-CE8F-4C9F-AF2F-9B2205868AFF}"/>
              </pc2:cmMkLst>
            </pc226:cmChg>
          </p:ext>
        </pc:extLst>
      </pc:sldChg>
      <pc:sldChg chg="addCm delCm modCm">
        <pc:chgData name="Tim Uidam (Scouts NSW - Leader)" userId="3ce3db38-ea74-4eb3-86ef-47f17429817b" providerId="ADAL" clId="{A1A3F218-64F9-44E0-8E9E-F282907CB78E}" dt="2023-12-13T10:50:27.647" v="2006"/>
        <pc:sldMkLst>
          <pc:docMk/>
          <pc:sldMk cId="3125795114" sldId="28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Tim Uidam (Scouts NSW - Leader)" userId="3ce3db38-ea74-4eb3-86ef-47f17429817b" providerId="ADAL" clId="{A1A3F218-64F9-44E0-8E9E-F282907CB78E}" dt="2023-12-13T10:50:27.647" v="2006"/>
              <pc2:cmMkLst xmlns:pc2="http://schemas.microsoft.com/office/powerpoint/2019/9/main/command">
                <pc:docMk/>
                <pc:sldMk cId="3125795114" sldId="286"/>
                <pc2:cmMk id="{3F97FE5E-00D7-4599-BA54-906C2B4B7EDF}"/>
              </pc2:cmMkLst>
            </pc226:cmChg>
          </p:ext>
        </pc:extLst>
      </pc:sldChg>
      <pc:sldChg chg="addSp delSp modSp mod setBg modNotesTx">
        <pc:chgData name="Tim Uidam (Scouts NSW - Leader)" userId="3ce3db38-ea74-4eb3-86ef-47f17429817b" providerId="ADAL" clId="{A1A3F218-64F9-44E0-8E9E-F282907CB78E}" dt="2023-12-13T23:17:32.887" v="3325" actId="20577"/>
        <pc:sldMkLst>
          <pc:docMk/>
          <pc:sldMk cId="529300133" sldId="287"/>
        </pc:sldMkLst>
        <pc:spChg chg="mod">
          <ac:chgData name="Tim Uidam (Scouts NSW - Leader)" userId="3ce3db38-ea74-4eb3-86ef-47f17429817b" providerId="ADAL" clId="{A1A3F218-64F9-44E0-8E9E-F282907CB78E}" dt="2023-12-13T11:08:08.589" v="2287" actId="27636"/>
          <ac:spMkLst>
            <pc:docMk/>
            <pc:sldMk cId="529300133" sldId="287"/>
            <ac:spMk id="2" creationId="{3BA6384E-96A2-E0D0-9A15-908051ABD8E9}"/>
          </ac:spMkLst>
        </pc:spChg>
        <pc:spChg chg="add del mod">
          <ac:chgData name="Tim Uidam (Scouts NSW - Leader)" userId="3ce3db38-ea74-4eb3-86ef-47f17429817b" providerId="ADAL" clId="{A1A3F218-64F9-44E0-8E9E-F282907CB78E}" dt="2023-12-13T10:51:22.212" v="2013" actId="26606"/>
          <ac:spMkLst>
            <pc:docMk/>
            <pc:sldMk cId="529300133" sldId="287"/>
            <ac:spMk id="3" creationId="{68AE9A8A-EDFE-1874-90A3-74943A6E6029}"/>
          </ac:spMkLst>
        </pc:spChg>
        <pc:spChg chg="add mod">
          <ac:chgData name="Tim Uidam (Scouts NSW - Leader)" userId="3ce3db38-ea74-4eb3-86ef-47f17429817b" providerId="ADAL" clId="{A1A3F218-64F9-44E0-8E9E-F282907CB78E}" dt="2023-12-13T23:16:54.105" v="3312" actId="20577"/>
          <ac:spMkLst>
            <pc:docMk/>
            <pc:sldMk cId="529300133" sldId="287"/>
            <ac:spMk id="9" creationId="{415E51F9-F07E-5434-2FD4-611DA74977FA}"/>
          </ac:spMkLst>
        </pc:spChg>
        <pc:spChg chg="add del">
          <ac:chgData name="Tim Uidam (Scouts NSW - Leader)" userId="3ce3db38-ea74-4eb3-86ef-47f17429817b" providerId="ADAL" clId="{A1A3F218-64F9-44E0-8E9E-F282907CB78E}" dt="2023-12-13T10:51:05.330" v="2008" actId="26606"/>
          <ac:spMkLst>
            <pc:docMk/>
            <pc:sldMk cId="529300133" sldId="287"/>
            <ac:spMk id="10" creationId="{B6FACB3C-9069-4791-BC5C-0DB7CD19B853}"/>
          </ac:spMkLst>
        </pc:spChg>
        <pc:spChg chg="add del">
          <ac:chgData name="Tim Uidam (Scouts NSW - Leader)" userId="3ce3db38-ea74-4eb3-86ef-47f17429817b" providerId="ADAL" clId="{A1A3F218-64F9-44E0-8E9E-F282907CB78E}" dt="2023-12-13T10:51:39.306" v="2016" actId="26606"/>
          <ac:spMkLst>
            <pc:docMk/>
            <pc:sldMk cId="529300133" sldId="287"/>
            <ac:spMk id="11" creationId="{B6FACB3C-9069-4791-BC5C-0DB7CD19B853}"/>
          </ac:spMkLst>
        </pc:spChg>
        <pc:spChg chg="add del">
          <ac:chgData name="Tim Uidam (Scouts NSW - Leader)" userId="3ce3db38-ea74-4eb3-86ef-47f17429817b" providerId="ADAL" clId="{A1A3F218-64F9-44E0-8E9E-F282907CB78E}" dt="2023-12-13T10:51:05.330" v="2008" actId="26606"/>
          <ac:spMkLst>
            <pc:docMk/>
            <pc:sldMk cId="529300133" sldId="287"/>
            <ac:spMk id="12" creationId="{71F2038E-D777-4B76-81DD-DD13EE91B9DD}"/>
          </ac:spMkLst>
        </pc:spChg>
        <pc:spChg chg="add del">
          <ac:chgData name="Tim Uidam (Scouts NSW - Leader)" userId="3ce3db38-ea74-4eb3-86ef-47f17429817b" providerId="ADAL" clId="{A1A3F218-64F9-44E0-8E9E-F282907CB78E}" dt="2023-12-13T10:51:39.306" v="2016" actId="26606"/>
          <ac:spMkLst>
            <pc:docMk/>
            <pc:sldMk cId="529300133" sldId="287"/>
            <ac:spMk id="13" creationId="{71F2038E-D777-4B76-81DD-DD13EE91B9DD}"/>
          </ac:spMkLst>
        </pc:spChg>
        <pc:spChg chg="add del mod">
          <ac:chgData name="Tim Uidam (Scouts NSW - Leader)" userId="3ce3db38-ea74-4eb3-86ef-47f17429817b" providerId="ADAL" clId="{A1A3F218-64F9-44E0-8E9E-F282907CB78E}" dt="2023-12-13T10:57:29.301" v="2177" actId="478"/>
          <ac:spMkLst>
            <pc:docMk/>
            <pc:sldMk cId="529300133" sldId="287"/>
            <ac:spMk id="19" creationId="{68AE9A8A-EDFE-1874-90A3-74943A6E6029}"/>
          </ac:spMkLst>
        </pc:spChg>
        <pc:spChg chg="add mod">
          <ac:chgData name="Tim Uidam (Scouts NSW - Leader)" userId="3ce3db38-ea74-4eb3-86ef-47f17429817b" providerId="ADAL" clId="{A1A3F218-64F9-44E0-8E9E-F282907CB78E}" dt="2023-12-13T23:17:32.887" v="3325" actId="20577"/>
          <ac:spMkLst>
            <pc:docMk/>
            <pc:sldMk cId="529300133" sldId="287"/>
            <ac:spMk id="22" creationId="{DD2CB0A6-547F-B58F-DAC4-5B328958909A}"/>
          </ac:spMkLst>
        </pc:spChg>
        <pc:spChg chg="add del mod">
          <ac:chgData name="Tim Uidam (Scouts NSW - Leader)" userId="3ce3db38-ea74-4eb3-86ef-47f17429817b" providerId="ADAL" clId="{A1A3F218-64F9-44E0-8E9E-F282907CB78E}" dt="2023-12-13T10:57:35.335" v="2178" actId="478"/>
          <ac:spMkLst>
            <pc:docMk/>
            <pc:sldMk cId="529300133" sldId="287"/>
            <ac:spMk id="24" creationId="{5D8451DA-03AF-A01C-C5FE-D4227B2AC151}"/>
          </ac:spMkLst>
        </pc:spChg>
        <pc:grpChg chg="add del">
          <ac:chgData name="Tim Uidam (Scouts NSW - Leader)" userId="3ce3db38-ea74-4eb3-86ef-47f17429817b" providerId="ADAL" clId="{A1A3F218-64F9-44E0-8E9E-F282907CB78E}" dt="2023-12-13T10:51:05.330" v="2008" actId="26606"/>
          <ac:grpSpMkLst>
            <pc:docMk/>
            <pc:sldMk cId="529300133" sldId="287"/>
            <ac:grpSpMk id="14" creationId="{DD354807-230F-4402-B1B9-F733A8F1F190}"/>
          </ac:grpSpMkLst>
        </pc:grpChg>
        <pc:grpChg chg="add del">
          <ac:chgData name="Tim Uidam (Scouts NSW - Leader)" userId="3ce3db38-ea74-4eb3-86ef-47f17429817b" providerId="ADAL" clId="{A1A3F218-64F9-44E0-8E9E-F282907CB78E}" dt="2023-12-13T10:51:39.306" v="2016" actId="26606"/>
          <ac:grpSpMkLst>
            <pc:docMk/>
            <pc:sldMk cId="529300133" sldId="287"/>
            <ac:grpSpMk id="20" creationId="{DD354807-230F-4402-B1B9-F733A8F1F190}"/>
          </ac:grpSpMkLst>
        </pc:grpChg>
        <pc:grpChg chg="add">
          <ac:chgData name="Tim Uidam (Scouts NSW - Leader)" userId="3ce3db38-ea74-4eb3-86ef-47f17429817b" providerId="ADAL" clId="{A1A3F218-64F9-44E0-8E9E-F282907CB78E}" dt="2023-12-13T10:51:39.306" v="2016" actId="26606"/>
          <ac:grpSpMkLst>
            <pc:docMk/>
            <pc:sldMk cId="529300133" sldId="287"/>
            <ac:grpSpMk id="26" creationId="{C54A2A4D-19EF-3552-F383-6AD9587C8AFC}"/>
          </ac:grpSpMkLst>
        </pc:grpChg>
        <pc:graphicFrameChg chg="add mod modGraphic">
          <ac:chgData name="Tim Uidam (Scouts NSW - Leader)" userId="3ce3db38-ea74-4eb3-86ef-47f17429817b" providerId="ADAL" clId="{A1A3F218-64F9-44E0-8E9E-F282907CB78E}" dt="2023-12-13T11:00:06.348" v="2270" actId="20577"/>
          <ac:graphicFrameMkLst>
            <pc:docMk/>
            <pc:sldMk cId="529300133" sldId="287"/>
            <ac:graphicFrameMk id="4" creationId="{0B9CF9D0-DC98-34E3-7DE1-3CFBBCBEF7D0}"/>
          </ac:graphicFrameMkLst>
        </pc:graphicFrameChg>
        <pc:graphicFrameChg chg="add del">
          <ac:chgData name="Tim Uidam (Scouts NSW - Leader)" userId="3ce3db38-ea74-4eb3-86ef-47f17429817b" providerId="ADAL" clId="{A1A3F218-64F9-44E0-8E9E-F282907CB78E}" dt="2023-12-13T10:51:10.239" v="2010" actId="26606"/>
          <ac:graphicFrameMkLst>
            <pc:docMk/>
            <pc:sldMk cId="529300133" sldId="287"/>
            <ac:graphicFrameMk id="5" creationId="{A9782A2F-DEDF-3BE2-E1A3-0F6921E8ABA8}"/>
          </ac:graphicFrameMkLst>
        </pc:graphicFrameChg>
        <pc:graphicFrameChg chg="add del">
          <ac:chgData name="Tim Uidam (Scouts NSW - Leader)" userId="3ce3db38-ea74-4eb3-86ef-47f17429817b" providerId="ADAL" clId="{A1A3F218-64F9-44E0-8E9E-F282907CB78E}" dt="2023-12-13T10:51:22.191" v="2012" actId="26606"/>
          <ac:graphicFrameMkLst>
            <pc:docMk/>
            <pc:sldMk cId="529300133" sldId="287"/>
            <ac:graphicFrameMk id="8" creationId="{5B0D80A8-A161-69F5-FBCE-C81FBDF8694D}"/>
          </ac:graphicFrameMkLst>
        </pc:graphicFrameChg>
        <pc:picChg chg="add del">
          <ac:chgData name="Tim Uidam (Scouts NSW - Leader)" userId="3ce3db38-ea74-4eb3-86ef-47f17429817b" providerId="ADAL" clId="{A1A3F218-64F9-44E0-8E9E-F282907CB78E}" dt="2023-12-13T10:51:05.330" v="2008" actId="26606"/>
          <ac:picMkLst>
            <pc:docMk/>
            <pc:sldMk cId="529300133" sldId="287"/>
            <ac:picMk id="7" creationId="{BF48BB2B-9CFF-557A-48E0-0E0089D79284}"/>
          </ac:picMkLst>
        </pc:picChg>
        <pc:picChg chg="add mod">
          <ac:chgData name="Tim Uidam (Scouts NSW - Leader)" userId="3ce3db38-ea74-4eb3-86ef-47f17429817b" providerId="ADAL" clId="{A1A3F218-64F9-44E0-8E9E-F282907CB78E}" dt="2023-12-13T10:58:59.509" v="2266" actId="1076"/>
          <ac:picMkLst>
            <pc:docMk/>
            <pc:sldMk cId="529300133" sldId="287"/>
            <ac:picMk id="21" creationId="{BF48BB2B-9CFF-557A-48E0-0E0089D79284}"/>
          </ac:picMkLst>
        </pc:picChg>
      </pc:sldChg>
      <pc:sldChg chg="modSp mod">
        <pc:chgData name="Tim Uidam (Scouts NSW - Leader)" userId="3ce3db38-ea74-4eb3-86ef-47f17429817b" providerId="ADAL" clId="{A1A3F218-64F9-44E0-8E9E-F282907CB78E}" dt="2023-12-13T11:15:58.938" v="2389" actId="20577"/>
        <pc:sldMkLst>
          <pc:docMk/>
          <pc:sldMk cId="1482229026" sldId="288"/>
        </pc:sldMkLst>
        <pc:spChg chg="mod">
          <ac:chgData name="Tim Uidam (Scouts NSW - Leader)" userId="3ce3db38-ea74-4eb3-86ef-47f17429817b" providerId="ADAL" clId="{A1A3F218-64F9-44E0-8E9E-F282907CB78E}" dt="2023-12-13T11:15:58.938" v="2389" actId="20577"/>
          <ac:spMkLst>
            <pc:docMk/>
            <pc:sldMk cId="1482229026" sldId="288"/>
            <ac:spMk id="3" creationId="{68AE9A8A-EDFE-1874-90A3-74943A6E6029}"/>
          </ac:spMkLst>
        </pc:spChg>
      </pc:sldChg>
      <pc:sldChg chg="addSp delSp modSp mod">
        <pc:chgData name="Tim Uidam (Scouts NSW - Leader)" userId="3ce3db38-ea74-4eb3-86ef-47f17429817b" providerId="ADAL" clId="{A1A3F218-64F9-44E0-8E9E-F282907CB78E}" dt="2023-12-13T23:36:25.097" v="4428" actId="6549"/>
        <pc:sldMkLst>
          <pc:docMk/>
          <pc:sldMk cId="514794759" sldId="289"/>
        </pc:sldMkLst>
        <pc:spChg chg="mod">
          <ac:chgData name="Tim Uidam (Scouts NSW - Leader)" userId="3ce3db38-ea74-4eb3-86ef-47f17429817b" providerId="ADAL" clId="{A1A3F218-64F9-44E0-8E9E-F282907CB78E}" dt="2023-12-13T23:36:25.097" v="4428" actId="6549"/>
          <ac:spMkLst>
            <pc:docMk/>
            <pc:sldMk cId="514794759" sldId="289"/>
            <ac:spMk id="3" creationId="{68AE9A8A-EDFE-1874-90A3-74943A6E6029}"/>
          </ac:spMkLst>
        </pc:spChg>
        <pc:graphicFrameChg chg="add del mod">
          <ac:chgData name="Tim Uidam (Scouts NSW - Leader)" userId="3ce3db38-ea74-4eb3-86ef-47f17429817b" providerId="ADAL" clId="{A1A3F218-64F9-44E0-8E9E-F282907CB78E}" dt="2023-12-13T23:19:24.285" v="3341"/>
          <ac:graphicFrameMkLst>
            <pc:docMk/>
            <pc:sldMk cId="514794759" sldId="289"/>
            <ac:graphicFrameMk id="4" creationId="{9C366D5C-6F81-9FBE-3D68-9883204DBB82}"/>
          </ac:graphicFrameMkLst>
        </pc:graphicFrameChg>
      </pc:sldChg>
      <pc:sldChg chg="modSp mod">
        <pc:chgData name="Tim Uidam (Scouts NSW - Leader)" userId="3ce3db38-ea74-4eb3-86ef-47f17429817b" providerId="ADAL" clId="{A1A3F218-64F9-44E0-8E9E-F282907CB78E}" dt="2023-12-13T09:18:49.323" v="921" actId="20577"/>
        <pc:sldMkLst>
          <pc:docMk/>
          <pc:sldMk cId="3012631043" sldId="290"/>
        </pc:sldMkLst>
        <pc:spChg chg="mod">
          <ac:chgData name="Tim Uidam (Scouts NSW - Leader)" userId="3ce3db38-ea74-4eb3-86ef-47f17429817b" providerId="ADAL" clId="{A1A3F218-64F9-44E0-8E9E-F282907CB78E}" dt="2023-12-13T09:18:49.323" v="921" actId="20577"/>
          <ac:spMkLst>
            <pc:docMk/>
            <pc:sldMk cId="3012631043" sldId="290"/>
            <ac:spMk id="3" creationId="{68AE9A8A-EDFE-1874-90A3-74943A6E6029}"/>
          </ac:spMkLst>
        </pc:spChg>
      </pc:sldChg>
      <pc:sldChg chg="modSp mod">
        <pc:chgData name="Tim Uidam (Scouts NSW - Leader)" userId="3ce3db38-ea74-4eb3-86ef-47f17429817b" providerId="ADAL" clId="{A1A3F218-64F9-44E0-8E9E-F282907CB78E}" dt="2023-12-13T07:32:31.947" v="349" actId="207"/>
        <pc:sldMkLst>
          <pc:docMk/>
          <pc:sldMk cId="3213696397" sldId="291"/>
        </pc:sldMkLst>
        <pc:spChg chg="mod">
          <ac:chgData name="Tim Uidam (Scouts NSW - Leader)" userId="3ce3db38-ea74-4eb3-86ef-47f17429817b" providerId="ADAL" clId="{A1A3F218-64F9-44E0-8E9E-F282907CB78E}" dt="2023-12-13T07:32:31.947" v="349" actId="207"/>
          <ac:spMkLst>
            <pc:docMk/>
            <pc:sldMk cId="3213696397" sldId="291"/>
            <ac:spMk id="3" creationId="{68AE9A8A-EDFE-1874-90A3-74943A6E6029}"/>
          </ac:spMkLst>
        </pc:spChg>
      </pc:sldChg>
      <pc:sldChg chg="addSp delSp modSp new mod">
        <pc:chgData name="Tim Uidam (Scouts NSW - Leader)" userId="3ce3db38-ea74-4eb3-86ef-47f17429817b" providerId="ADAL" clId="{A1A3F218-64F9-44E0-8E9E-F282907CB78E}" dt="2023-12-13T11:16:11.349" v="2393" actId="20577"/>
        <pc:sldMkLst>
          <pc:docMk/>
          <pc:sldMk cId="3624014466" sldId="293"/>
        </pc:sldMkLst>
        <pc:spChg chg="mod">
          <ac:chgData name="Tim Uidam (Scouts NSW - Leader)" userId="3ce3db38-ea74-4eb3-86ef-47f17429817b" providerId="ADAL" clId="{A1A3F218-64F9-44E0-8E9E-F282907CB78E}" dt="2023-12-13T09:03:38.654" v="676" actId="20577"/>
          <ac:spMkLst>
            <pc:docMk/>
            <pc:sldMk cId="3624014466" sldId="293"/>
            <ac:spMk id="2" creationId="{F8D46725-2BB4-C30D-4CEA-CC1C468D6AA7}"/>
          </ac:spMkLst>
        </pc:spChg>
        <pc:spChg chg="del mod">
          <ac:chgData name="Tim Uidam (Scouts NSW - Leader)" userId="3ce3db38-ea74-4eb3-86ef-47f17429817b" providerId="ADAL" clId="{A1A3F218-64F9-44E0-8E9E-F282907CB78E}" dt="2023-12-13T09:04:06.671" v="690" actId="3680"/>
          <ac:spMkLst>
            <pc:docMk/>
            <pc:sldMk cId="3624014466" sldId="293"/>
            <ac:spMk id="3" creationId="{693700B7-618C-EE3F-83BF-7E757B512CD8}"/>
          </ac:spMkLst>
        </pc:spChg>
        <pc:graphicFrameChg chg="add mod ord modGraphic">
          <ac:chgData name="Tim Uidam (Scouts NSW - Leader)" userId="3ce3db38-ea74-4eb3-86ef-47f17429817b" providerId="ADAL" clId="{A1A3F218-64F9-44E0-8E9E-F282907CB78E}" dt="2023-12-13T11:16:11.349" v="2393" actId="20577"/>
          <ac:graphicFrameMkLst>
            <pc:docMk/>
            <pc:sldMk cId="3624014466" sldId="293"/>
            <ac:graphicFrameMk id="4" creationId="{270C1393-1295-34A8-1141-DB7FBE0721B6}"/>
          </ac:graphicFrameMkLst>
        </pc:graphicFrameChg>
      </pc:sldChg>
      <pc:sldChg chg="addSp delSp modSp add mod setBg">
        <pc:chgData name="Tim Uidam (Scouts NSW - Leader)" userId="3ce3db38-ea74-4eb3-86ef-47f17429817b" providerId="ADAL" clId="{A1A3F218-64F9-44E0-8E9E-F282907CB78E}" dt="2023-12-13T23:18:47.328" v="3336" actId="20577"/>
        <pc:sldMkLst>
          <pc:docMk/>
          <pc:sldMk cId="2376230772" sldId="294"/>
        </pc:sldMkLst>
        <pc:spChg chg="mod ord">
          <ac:chgData name="Tim Uidam (Scouts NSW - Leader)" userId="3ce3db38-ea74-4eb3-86ef-47f17429817b" providerId="ADAL" clId="{A1A3F218-64F9-44E0-8E9E-F282907CB78E}" dt="2023-12-13T10:44:02.917" v="1924" actId="1076"/>
          <ac:spMkLst>
            <pc:docMk/>
            <pc:sldMk cId="2376230772" sldId="294"/>
            <ac:spMk id="2" creationId="{3BA6384E-96A2-E0D0-9A15-908051ABD8E9}"/>
          </ac:spMkLst>
        </pc:spChg>
        <pc:spChg chg="del mod">
          <ac:chgData name="Tim Uidam (Scouts NSW - Leader)" userId="3ce3db38-ea74-4eb3-86ef-47f17429817b" providerId="ADAL" clId="{A1A3F218-64F9-44E0-8E9E-F282907CB78E}" dt="2023-12-13T10:17:29.648" v="1467"/>
          <ac:spMkLst>
            <pc:docMk/>
            <pc:sldMk cId="2376230772" sldId="294"/>
            <ac:spMk id="3" creationId="{68AE9A8A-EDFE-1874-90A3-74943A6E6029}"/>
          </ac:spMkLst>
        </pc:spChg>
        <pc:spChg chg="add del">
          <ac:chgData name="Tim Uidam (Scouts NSW - Leader)" userId="3ce3db38-ea74-4eb3-86ef-47f17429817b" providerId="ADAL" clId="{A1A3F218-64F9-44E0-8E9E-F282907CB78E}" dt="2023-12-13T10:17:22.944" v="1465"/>
          <ac:spMkLst>
            <pc:docMk/>
            <pc:sldMk cId="2376230772" sldId="294"/>
            <ac:spMk id="4" creationId="{E8ED5296-4C36-3BDF-C86A-E7B3A29AB1FC}"/>
          </ac:spMkLst>
        </pc:spChg>
        <pc:spChg chg="add mod ord">
          <ac:chgData name="Tim Uidam (Scouts NSW - Leader)" userId="3ce3db38-ea74-4eb3-86ef-47f17429817b" providerId="ADAL" clId="{A1A3F218-64F9-44E0-8E9E-F282907CB78E}" dt="2023-12-13T10:44:13.508" v="1927" actId="113"/>
          <ac:spMkLst>
            <pc:docMk/>
            <pc:sldMk cId="2376230772" sldId="294"/>
            <ac:spMk id="5" creationId="{E1257359-EA2B-8E35-764B-F7870B5C130A}"/>
          </ac:spMkLst>
        </pc:spChg>
        <pc:spChg chg="add del">
          <ac:chgData name="Tim Uidam (Scouts NSW - Leader)" userId="3ce3db38-ea74-4eb3-86ef-47f17429817b" providerId="ADAL" clId="{A1A3F218-64F9-44E0-8E9E-F282907CB78E}" dt="2023-12-13T10:18:20.839" v="1496"/>
          <ac:spMkLst>
            <pc:docMk/>
            <pc:sldMk cId="2376230772" sldId="294"/>
            <ac:spMk id="6" creationId="{DF881B2E-1158-1404-F18F-674CD1FCFE46}"/>
          </ac:spMkLst>
        </pc:spChg>
        <pc:spChg chg="add del mod">
          <ac:chgData name="Tim Uidam (Scouts NSW - Leader)" userId="3ce3db38-ea74-4eb3-86ef-47f17429817b" providerId="ADAL" clId="{A1A3F218-64F9-44E0-8E9E-F282907CB78E}" dt="2023-12-13T10:19:46.613" v="1530" actId="478"/>
          <ac:spMkLst>
            <pc:docMk/>
            <pc:sldMk cId="2376230772" sldId="294"/>
            <ac:spMk id="7" creationId="{FD79CCDF-CA6C-55DE-ED92-0C09FB9ECA3D}"/>
          </ac:spMkLst>
        </pc:spChg>
        <pc:spChg chg="add mod">
          <ac:chgData name="Tim Uidam (Scouts NSW - Leader)" userId="3ce3db38-ea74-4eb3-86ef-47f17429817b" providerId="ADAL" clId="{A1A3F218-64F9-44E0-8E9E-F282907CB78E}" dt="2023-12-13T23:18:47.328" v="3336" actId="20577"/>
          <ac:spMkLst>
            <pc:docMk/>
            <pc:sldMk cId="2376230772" sldId="294"/>
            <ac:spMk id="10" creationId="{830559FA-F5CD-53C7-F23F-BD4FCDAB8702}"/>
          </ac:spMkLst>
        </pc:spChg>
        <pc:spChg chg="add mod">
          <ac:chgData name="Tim Uidam (Scouts NSW - Leader)" userId="3ce3db38-ea74-4eb3-86ef-47f17429817b" providerId="ADAL" clId="{A1A3F218-64F9-44E0-8E9E-F282907CB78E}" dt="2023-12-13T10:30:14.438" v="1692" actId="14100"/>
          <ac:spMkLst>
            <pc:docMk/>
            <pc:sldMk cId="2376230772" sldId="294"/>
            <ac:spMk id="11" creationId="{2418DC32-567E-F0E7-CE6A-E0A18E991B67}"/>
          </ac:spMkLst>
        </pc:spChg>
        <pc:picChg chg="add mod modCrop">
          <ac:chgData name="Tim Uidam (Scouts NSW - Leader)" userId="3ce3db38-ea74-4eb3-86ef-47f17429817b" providerId="ADAL" clId="{A1A3F218-64F9-44E0-8E9E-F282907CB78E}" dt="2023-12-13T10:27:13.391" v="1630" actId="26606"/>
          <ac:picMkLst>
            <pc:docMk/>
            <pc:sldMk cId="2376230772" sldId="294"/>
            <ac:picMk id="9" creationId="{FCF4963B-71DA-B8C3-3CBB-E761645EABDE}"/>
          </ac:picMkLst>
        </pc:picChg>
      </pc:sldChg>
      <pc:sldChg chg="modSp add mod">
        <pc:chgData name="Tim Uidam (Scouts NSW - Leader)" userId="3ce3db38-ea74-4eb3-86ef-47f17429817b" providerId="ADAL" clId="{A1A3F218-64F9-44E0-8E9E-F282907CB78E}" dt="2023-12-14T00:04:48.813" v="4493" actId="20577"/>
        <pc:sldMkLst>
          <pc:docMk/>
          <pc:sldMk cId="3325084892" sldId="295"/>
        </pc:sldMkLst>
        <pc:spChg chg="mod">
          <ac:chgData name="Tim Uidam (Scouts NSW - Leader)" userId="3ce3db38-ea74-4eb3-86ef-47f17429817b" providerId="ADAL" clId="{A1A3F218-64F9-44E0-8E9E-F282907CB78E}" dt="2023-12-13T11:21:55.156" v="2406" actId="20577"/>
          <ac:spMkLst>
            <pc:docMk/>
            <pc:sldMk cId="3325084892" sldId="295"/>
            <ac:spMk id="2" creationId="{3BA6384E-96A2-E0D0-9A15-908051ABD8E9}"/>
          </ac:spMkLst>
        </pc:spChg>
        <pc:spChg chg="mod">
          <ac:chgData name="Tim Uidam (Scouts NSW - Leader)" userId="3ce3db38-ea74-4eb3-86ef-47f17429817b" providerId="ADAL" clId="{A1A3F218-64F9-44E0-8E9E-F282907CB78E}" dt="2023-12-14T00:04:48.813" v="4493" actId="20577"/>
          <ac:spMkLst>
            <pc:docMk/>
            <pc:sldMk cId="3325084892" sldId="295"/>
            <ac:spMk id="3" creationId="{68AE9A8A-EDFE-1874-90A3-74943A6E6029}"/>
          </ac:spMkLst>
        </pc:spChg>
      </pc:sldChg>
      <pc:sldChg chg="modSp add mod">
        <pc:chgData name="Tim Uidam (Scouts NSW - Leader)" userId="3ce3db38-ea74-4eb3-86ef-47f17429817b" providerId="ADAL" clId="{A1A3F218-64F9-44E0-8E9E-F282907CB78E}" dt="2023-12-13T23:35:32.840" v="4414" actId="20577"/>
        <pc:sldMkLst>
          <pc:docMk/>
          <pc:sldMk cId="4038532043" sldId="296"/>
        </pc:sldMkLst>
        <pc:spChg chg="mod">
          <ac:chgData name="Tim Uidam (Scouts NSW - Leader)" userId="3ce3db38-ea74-4eb3-86ef-47f17429817b" providerId="ADAL" clId="{A1A3F218-64F9-44E0-8E9E-F282907CB78E}" dt="2023-12-13T23:29:10.768" v="4049" actId="20577"/>
          <ac:spMkLst>
            <pc:docMk/>
            <pc:sldMk cId="4038532043" sldId="296"/>
            <ac:spMk id="2" creationId="{3BA6384E-96A2-E0D0-9A15-908051ABD8E9}"/>
          </ac:spMkLst>
        </pc:spChg>
        <pc:spChg chg="mod">
          <ac:chgData name="Tim Uidam (Scouts NSW - Leader)" userId="3ce3db38-ea74-4eb3-86ef-47f17429817b" providerId="ADAL" clId="{A1A3F218-64F9-44E0-8E9E-F282907CB78E}" dt="2023-12-13T23:35:32.840" v="4414" actId="20577"/>
          <ac:spMkLst>
            <pc:docMk/>
            <pc:sldMk cId="4038532043" sldId="296"/>
            <ac:spMk id="3" creationId="{68AE9A8A-EDFE-1874-90A3-74943A6E6029}"/>
          </ac:spMkLst>
        </pc:spChg>
      </pc:sldChg>
      <pc:sldMasterChg chg="setBg modSldLayout">
        <pc:chgData name="Tim Uidam (Scouts NSW - Leader)" userId="3ce3db38-ea74-4eb3-86ef-47f17429817b" providerId="ADAL" clId="{A1A3F218-64F9-44E0-8E9E-F282907CB78E}" dt="2023-12-13T07:21:01.868" v="17"/>
        <pc:sldMasterMkLst>
          <pc:docMk/>
          <pc:sldMasterMk cId="3252313602" sldId="2147483791"/>
        </pc:sldMasterMkLst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22897043" sldId="2147483792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3610101983" sldId="2147483793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909757621" sldId="2147483795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28023111" sldId="2147483803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3087685041" sldId="2147483804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1398890739" sldId="2147483805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565320428" sldId="2147483806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8821381" sldId="2147483807"/>
          </pc:sldLayoutMkLst>
        </pc:sldLayoutChg>
        <pc:sldLayoutChg chg="setBg">
          <pc:chgData name="Tim Uidam (Scouts NSW - Leader)" userId="3ce3db38-ea74-4eb3-86ef-47f17429817b" providerId="ADAL" clId="{A1A3F218-64F9-44E0-8E9E-F282907CB78E}" dt="2023-12-13T07:21:01.868" v="17"/>
          <pc:sldLayoutMkLst>
            <pc:docMk/>
            <pc:sldMasterMk cId="3252313602" sldId="2147483791"/>
            <pc:sldLayoutMk cId="3055107843" sldId="2147483808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35468E-FB98-4DC0-BCE1-5AEC6D6F74DD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166902F2-C5BD-4C66-B12F-725C9522423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AU" dirty="0"/>
            <a:t>Certificate II Online Training</a:t>
          </a:r>
          <a:endParaRPr lang="en-US" dirty="0"/>
        </a:p>
      </dgm:t>
    </dgm:pt>
    <dgm:pt modelId="{B7AC0767-1CCF-4078-B383-3A6A0D24518C}" type="parTrans" cxnId="{4EA7BC79-09B5-4EDF-B364-17375C1CC544}">
      <dgm:prSet/>
      <dgm:spPr/>
      <dgm:t>
        <a:bodyPr/>
        <a:lstStyle/>
        <a:p>
          <a:endParaRPr lang="en-US"/>
        </a:p>
      </dgm:t>
    </dgm:pt>
    <dgm:pt modelId="{98215781-F61C-448E-BC0D-6B2BB0F78666}" type="sibTrans" cxnId="{4EA7BC79-09B5-4EDF-B364-17375C1CC544}">
      <dgm:prSet/>
      <dgm:spPr/>
      <dgm:t>
        <a:bodyPr/>
        <a:lstStyle/>
        <a:p>
          <a:endParaRPr lang="en-US"/>
        </a:p>
      </dgm:t>
    </dgm:pt>
    <dgm:pt modelId="{054FAEEB-96CF-4B1B-8055-B37E750C839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AU" dirty="0"/>
            <a:t>Certificate III Online Training </a:t>
          </a:r>
          <a:br>
            <a:rPr lang="en-AU" dirty="0"/>
          </a:br>
          <a:r>
            <a:rPr lang="en-AU" b="0" dirty="0"/>
            <a:t>(Assumes Certificate II already held)</a:t>
          </a:r>
          <a:endParaRPr lang="en-US" b="0" dirty="0"/>
        </a:p>
      </dgm:t>
    </dgm:pt>
    <dgm:pt modelId="{FC499D7D-BF97-4B4F-B1F8-1C98276D01B3}" type="parTrans" cxnId="{93FD2AED-3C95-49A5-8292-7390949EC10A}">
      <dgm:prSet/>
      <dgm:spPr/>
      <dgm:t>
        <a:bodyPr/>
        <a:lstStyle/>
        <a:p>
          <a:endParaRPr lang="en-US"/>
        </a:p>
      </dgm:t>
    </dgm:pt>
    <dgm:pt modelId="{E404B3F7-05A5-447D-8E1F-E245068710EE}" type="sibTrans" cxnId="{93FD2AED-3C95-49A5-8292-7390949EC10A}">
      <dgm:prSet/>
      <dgm:spPr/>
      <dgm:t>
        <a:bodyPr/>
        <a:lstStyle/>
        <a:p>
          <a:endParaRPr lang="en-US"/>
        </a:p>
      </dgm:t>
    </dgm:pt>
    <dgm:pt modelId="{849A1392-2ED3-469D-82E3-664457C7197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AU" dirty="0"/>
            <a:t>Activity Specific</a:t>
          </a:r>
          <a:endParaRPr lang="en-US" dirty="0"/>
        </a:p>
      </dgm:t>
    </dgm:pt>
    <dgm:pt modelId="{7C3C543F-6EA5-4D8D-BE69-20F0AD18D107}" type="parTrans" cxnId="{A84DD8A5-5A8F-4D53-B8D5-740BB53CAB3D}">
      <dgm:prSet/>
      <dgm:spPr/>
      <dgm:t>
        <a:bodyPr/>
        <a:lstStyle/>
        <a:p>
          <a:endParaRPr lang="en-US"/>
        </a:p>
      </dgm:t>
    </dgm:pt>
    <dgm:pt modelId="{94A0CB53-C86E-4150-888F-7E0D5E2B62E6}" type="sibTrans" cxnId="{A84DD8A5-5A8F-4D53-B8D5-740BB53CAB3D}">
      <dgm:prSet/>
      <dgm:spPr/>
      <dgm:t>
        <a:bodyPr/>
        <a:lstStyle/>
        <a:p>
          <a:endParaRPr lang="en-US"/>
        </a:p>
      </dgm:t>
    </dgm:pt>
    <dgm:pt modelId="{046409A6-0604-4BA3-B74D-FE31020CEAE9}" type="pres">
      <dgm:prSet presAssocID="{1D35468E-FB98-4DC0-BCE1-5AEC6D6F74DD}" presName="root" presStyleCnt="0">
        <dgm:presLayoutVars>
          <dgm:dir/>
          <dgm:resizeHandles val="exact"/>
        </dgm:presLayoutVars>
      </dgm:prSet>
      <dgm:spPr/>
    </dgm:pt>
    <dgm:pt modelId="{AD6CA428-47A3-4CCD-B64D-DAE8EDCCBE88}" type="pres">
      <dgm:prSet presAssocID="{166902F2-C5BD-4C66-B12F-725C95224230}" presName="compNode" presStyleCnt="0"/>
      <dgm:spPr/>
    </dgm:pt>
    <dgm:pt modelId="{05FAA036-EBF7-4512-9C39-13CD4B40AFF9}" type="pres">
      <dgm:prSet presAssocID="{166902F2-C5BD-4C66-B12F-725C9522423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D11B344-349B-48EE-B2F7-13D4B94D5110}" type="pres">
      <dgm:prSet presAssocID="{166902F2-C5BD-4C66-B12F-725C95224230}" presName="iconSpace" presStyleCnt="0"/>
      <dgm:spPr/>
    </dgm:pt>
    <dgm:pt modelId="{53BAED9F-9B28-4600-AB97-FAF4DC187C9C}" type="pres">
      <dgm:prSet presAssocID="{166902F2-C5BD-4C66-B12F-725C95224230}" presName="parTx" presStyleLbl="revTx" presStyleIdx="0" presStyleCnt="6">
        <dgm:presLayoutVars>
          <dgm:chMax val="0"/>
          <dgm:chPref val="0"/>
        </dgm:presLayoutVars>
      </dgm:prSet>
      <dgm:spPr/>
    </dgm:pt>
    <dgm:pt modelId="{3C290344-53EA-4066-9C39-841847F257AF}" type="pres">
      <dgm:prSet presAssocID="{166902F2-C5BD-4C66-B12F-725C95224230}" presName="txSpace" presStyleCnt="0"/>
      <dgm:spPr/>
    </dgm:pt>
    <dgm:pt modelId="{9CA945DC-9867-4471-A918-E8B3359A42FE}" type="pres">
      <dgm:prSet presAssocID="{166902F2-C5BD-4C66-B12F-725C95224230}" presName="desTx" presStyleLbl="revTx" presStyleIdx="1" presStyleCnt="6">
        <dgm:presLayoutVars/>
      </dgm:prSet>
      <dgm:spPr/>
    </dgm:pt>
    <dgm:pt modelId="{1855F29F-7137-41D9-9283-3DAEDFC0D2D7}" type="pres">
      <dgm:prSet presAssocID="{98215781-F61C-448E-BC0D-6B2BB0F78666}" presName="sibTrans" presStyleCnt="0"/>
      <dgm:spPr/>
    </dgm:pt>
    <dgm:pt modelId="{36CB60B6-7700-4F98-8F69-15ABD3938664}" type="pres">
      <dgm:prSet presAssocID="{054FAEEB-96CF-4B1B-8055-B37E750C8393}" presName="compNode" presStyleCnt="0"/>
      <dgm:spPr/>
    </dgm:pt>
    <dgm:pt modelId="{06FA4288-A09F-4EC9-8C2D-06835574ACD4}" type="pres">
      <dgm:prSet presAssocID="{054FAEEB-96CF-4B1B-8055-B37E750C839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AD1074F4-22DE-4987-A2ED-AB53B508CB17}" type="pres">
      <dgm:prSet presAssocID="{054FAEEB-96CF-4B1B-8055-B37E750C8393}" presName="iconSpace" presStyleCnt="0"/>
      <dgm:spPr/>
    </dgm:pt>
    <dgm:pt modelId="{952E76B9-9369-4DE7-896A-9E74D3D4AC1B}" type="pres">
      <dgm:prSet presAssocID="{054FAEEB-96CF-4B1B-8055-B37E750C8393}" presName="parTx" presStyleLbl="revTx" presStyleIdx="2" presStyleCnt="6" custScaleX="112245">
        <dgm:presLayoutVars>
          <dgm:chMax val="0"/>
          <dgm:chPref val="0"/>
        </dgm:presLayoutVars>
      </dgm:prSet>
      <dgm:spPr/>
    </dgm:pt>
    <dgm:pt modelId="{732CDB74-1CF6-49A5-8E67-240542F0685D}" type="pres">
      <dgm:prSet presAssocID="{054FAEEB-96CF-4B1B-8055-B37E750C8393}" presName="txSpace" presStyleCnt="0"/>
      <dgm:spPr/>
    </dgm:pt>
    <dgm:pt modelId="{39167A80-E117-4D81-B44C-8034D67057DF}" type="pres">
      <dgm:prSet presAssocID="{054FAEEB-96CF-4B1B-8055-B37E750C8393}" presName="desTx" presStyleLbl="revTx" presStyleIdx="3" presStyleCnt="6">
        <dgm:presLayoutVars/>
      </dgm:prSet>
      <dgm:spPr/>
    </dgm:pt>
    <dgm:pt modelId="{F85C8FC7-D82D-4240-94B1-1B2B4AA4BA1E}" type="pres">
      <dgm:prSet presAssocID="{E404B3F7-05A5-447D-8E1F-E245068710EE}" presName="sibTrans" presStyleCnt="0"/>
      <dgm:spPr/>
    </dgm:pt>
    <dgm:pt modelId="{65A80FB3-819C-4981-9417-7B8B60167263}" type="pres">
      <dgm:prSet presAssocID="{849A1392-2ED3-469D-82E3-664457C71970}" presName="compNode" presStyleCnt="0"/>
      <dgm:spPr/>
    </dgm:pt>
    <dgm:pt modelId="{263434DA-B492-45F4-99F7-21A6B6759DAB}" type="pres">
      <dgm:prSet presAssocID="{849A1392-2ED3-469D-82E3-664457C7197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oe"/>
        </a:ext>
      </dgm:extLst>
    </dgm:pt>
    <dgm:pt modelId="{3D16DB41-E580-41D5-99AF-B908BECC3BB4}" type="pres">
      <dgm:prSet presAssocID="{849A1392-2ED3-469D-82E3-664457C71970}" presName="iconSpace" presStyleCnt="0"/>
      <dgm:spPr/>
    </dgm:pt>
    <dgm:pt modelId="{07AC5CC9-9404-4A95-8653-D439075294DD}" type="pres">
      <dgm:prSet presAssocID="{849A1392-2ED3-469D-82E3-664457C71970}" presName="parTx" presStyleLbl="revTx" presStyleIdx="4" presStyleCnt="6">
        <dgm:presLayoutVars>
          <dgm:chMax val="0"/>
          <dgm:chPref val="0"/>
        </dgm:presLayoutVars>
      </dgm:prSet>
      <dgm:spPr/>
    </dgm:pt>
    <dgm:pt modelId="{09652CB5-FFAC-4295-96B3-F7E51645C9FE}" type="pres">
      <dgm:prSet presAssocID="{849A1392-2ED3-469D-82E3-664457C71970}" presName="txSpace" presStyleCnt="0"/>
      <dgm:spPr/>
    </dgm:pt>
    <dgm:pt modelId="{8F28AE45-8936-433F-A34D-098D3505FC63}" type="pres">
      <dgm:prSet presAssocID="{849A1392-2ED3-469D-82E3-664457C71970}" presName="desTx" presStyleLbl="revTx" presStyleIdx="5" presStyleCnt="6">
        <dgm:presLayoutVars/>
      </dgm:prSet>
      <dgm:spPr/>
    </dgm:pt>
  </dgm:ptLst>
  <dgm:cxnLst>
    <dgm:cxn modelId="{C7C7D543-9AE7-41B4-887D-5E5148511ACC}" type="presOf" srcId="{849A1392-2ED3-469D-82E3-664457C71970}" destId="{07AC5CC9-9404-4A95-8653-D439075294DD}" srcOrd="0" destOrd="0" presId="urn:microsoft.com/office/officeart/2018/5/layout/CenteredIconLabelDescriptionList"/>
    <dgm:cxn modelId="{C7C80C48-A61B-4BFB-B7ED-68D017D70130}" type="presOf" srcId="{1D35468E-FB98-4DC0-BCE1-5AEC6D6F74DD}" destId="{046409A6-0604-4BA3-B74D-FE31020CEAE9}" srcOrd="0" destOrd="0" presId="urn:microsoft.com/office/officeart/2018/5/layout/CenteredIconLabelDescriptionList"/>
    <dgm:cxn modelId="{4EA7BC79-09B5-4EDF-B364-17375C1CC544}" srcId="{1D35468E-FB98-4DC0-BCE1-5AEC6D6F74DD}" destId="{166902F2-C5BD-4C66-B12F-725C95224230}" srcOrd="0" destOrd="0" parTransId="{B7AC0767-1CCF-4078-B383-3A6A0D24518C}" sibTransId="{98215781-F61C-448E-BC0D-6B2BB0F78666}"/>
    <dgm:cxn modelId="{A84DD8A5-5A8F-4D53-B8D5-740BB53CAB3D}" srcId="{1D35468E-FB98-4DC0-BCE1-5AEC6D6F74DD}" destId="{849A1392-2ED3-469D-82E3-664457C71970}" srcOrd="2" destOrd="0" parTransId="{7C3C543F-6EA5-4D8D-BE69-20F0AD18D107}" sibTransId="{94A0CB53-C86E-4150-888F-7E0D5E2B62E6}"/>
    <dgm:cxn modelId="{B0D3BDE0-A282-48A2-AB9D-C2F5D7BA9EB9}" type="presOf" srcId="{054FAEEB-96CF-4B1B-8055-B37E750C8393}" destId="{952E76B9-9369-4DE7-896A-9E74D3D4AC1B}" srcOrd="0" destOrd="0" presId="urn:microsoft.com/office/officeart/2018/5/layout/CenteredIconLabelDescriptionList"/>
    <dgm:cxn modelId="{93FD2AED-3C95-49A5-8292-7390949EC10A}" srcId="{1D35468E-FB98-4DC0-BCE1-5AEC6D6F74DD}" destId="{054FAEEB-96CF-4B1B-8055-B37E750C8393}" srcOrd="1" destOrd="0" parTransId="{FC499D7D-BF97-4B4F-B1F8-1C98276D01B3}" sibTransId="{E404B3F7-05A5-447D-8E1F-E245068710EE}"/>
    <dgm:cxn modelId="{1449C0F9-C952-4271-8BFD-19C68B5C8330}" type="presOf" srcId="{166902F2-C5BD-4C66-B12F-725C95224230}" destId="{53BAED9F-9B28-4600-AB97-FAF4DC187C9C}" srcOrd="0" destOrd="0" presId="urn:microsoft.com/office/officeart/2018/5/layout/CenteredIconLabelDescriptionList"/>
    <dgm:cxn modelId="{E28CC790-40F4-47CA-883E-CAA316B012E7}" type="presParOf" srcId="{046409A6-0604-4BA3-B74D-FE31020CEAE9}" destId="{AD6CA428-47A3-4CCD-B64D-DAE8EDCCBE88}" srcOrd="0" destOrd="0" presId="urn:microsoft.com/office/officeart/2018/5/layout/CenteredIconLabelDescriptionList"/>
    <dgm:cxn modelId="{A8AC9A1A-A982-4A9C-92C4-11530A8F8902}" type="presParOf" srcId="{AD6CA428-47A3-4CCD-B64D-DAE8EDCCBE88}" destId="{05FAA036-EBF7-4512-9C39-13CD4B40AFF9}" srcOrd="0" destOrd="0" presId="urn:microsoft.com/office/officeart/2018/5/layout/CenteredIconLabelDescriptionList"/>
    <dgm:cxn modelId="{2E147D0E-B19C-4D43-921A-792D3F0E6F2A}" type="presParOf" srcId="{AD6CA428-47A3-4CCD-B64D-DAE8EDCCBE88}" destId="{6D11B344-349B-48EE-B2F7-13D4B94D5110}" srcOrd="1" destOrd="0" presId="urn:microsoft.com/office/officeart/2018/5/layout/CenteredIconLabelDescriptionList"/>
    <dgm:cxn modelId="{055838CA-89A6-40BA-A2BF-B6BD2AC735C3}" type="presParOf" srcId="{AD6CA428-47A3-4CCD-B64D-DAE8EDCCBE88}" destId="{53BAED9F-9B28-4600-AB97-FAF4DC187C9C}" srcOrd="2" destOrd="0" presId="urn:microsoft.com/office/officeart/2018/5/layout/CenteredIconLabelDescriptionList"/>
    <dgm:cxn modelId="{DB4B4C77-0D39-44D2-A7FD-1290935BF412}" type="presParOf" srcId="{AD6CA428-47A3-4CCD-B64D-DAE8EDCCBE88}" destId="{3C290344-53EA-4066-9C39-841847F257AF}" srcOrd="3" destOrd="0" presId="urn:microsoft.com/office/officeart/2018/5/layout/CenteredIconLabelDescriptionList"/>
    <dgm:cxn modelId="{0A7912B5-4DA4-4137-AE6C-35375E3AF90A}" type="presParOf" srcId="{AD6CA428-47A3-4CCD-B64D-DAE8EDCCBE88}" destId="{9CA945DC-9867-4471-A918-E8B3359A42FE}" srcOrd="4" destOrd="0" presId="urn:microsoft.com/office/officeart/2018/5/layout/CenteredIconLabelDescriptionList"/>
    <dgm:cxn modelId="{E4DCCF61-4A9A-40D2-9306-1A6933CA6057}" type="presParOf" srcId="{046409A6-0604-4BA3-B74D-FE31020CEAE9}" destId="{1855F29F-7137-41D9-9283-3DAEDFC0D2D7}" srcOrd="1" destOrd="0" presId="urn:microsoft.com/office/officeart/2018/5/layout/CenteredIconLabelDescriptionList"/>
    <dgm:cxn modelId="{3E6802AC-40F7-4AE1-A0B0-98244F93D3B1}" type="presParOf" srcId="{046409A6-0604-4BA3-B74D-FE31020CEAE9}" destId="{36CB60B6-7700-4F98-8F69-15ABD3938664}" srcOrd="2" destOrd="0" presId="urn:microsoft.com/office/officeart/2018/5/layout/CenteredIconLabelDescriptionList"/>
    <dgm:cxn modelId="{21AE469C-74B6-4FAB-94A5-51C65F808095}" type="presParOf" srcId="{36CB60B6-7700-4F98-8F69-15ABD3938664}" destId="{06FA4288-A09F-4EC9-8C2D-06835574ACD4}" srcOrd="0" destOrd="0" presId="urn:microsoft.com/office/officeart/2018/5/layout/CenteredIconLabelDescriptionList"/>
    <dgm:cxn modelId="{7CEF0DCA-0F94-40D6-A6F7-A7C201205DEB}" type="presParOf" srcId="{36CB60B6-7700-4F98-8F69-15ABD3938664}" destId="{AD1074F4-22DE-4987-A2ED-AB53B508CB17}" srcOrd="1" destOrd="0" presId="urn:microsoft.com/office/officeart/2018/5/layout/CenteredIconLabelDescriptionList"/>
    <dgm:cxn modelId="{83848926-4E97-4545-BFD1-FB6925A6F8A3}" type="presParOf" srcId="{36CB60B6-7700-4F98-8F69-15ABD3938664}" destId="{952E76B9-9369-4DE7-896A-9E74D3D4AC1B}" srcOrd="2" destOrd="0" presId="urn:microsoft.com/office/officeart/2018/5/layout/CenteredIconLabelDescriptionList"/>
    <dgm:cxn modelId="{40E2A2B0-9A20-4320-9B70-084EC1CEB664}" type="presParOf" srcId="{36CB60B6-7700-4F98-8F69-15ABD3938664}" destId="{732CDB74-1CF6-49A5-8E67-240542F0685D}" srcOrd="3" destOrd="0" presId="urn:microsoft.com/office/officeart/2018/5/layout/CenteredIconLabelDescriptionList"/>
    <dgm:cxn modelId="{9D724126-244F-41B7-84CC-D997A50D3838}" type="presParOf" srcId="{36CB60B6-7700-4F98-8F69-15ABD3938664}" destId="{39167A80-E117-4D81-B44C-8034D67057DF}" srcOrd="4" destOrd="0" presId="urn:microsoft.com/office/officeart/2018/5/layout/CenteredIconLabelDescriptionList"/>
    <dgm:cxn modelId="{371D1B3F-476F-499B-AC78-539B6E85261B}" type="presParOf" srcId="{046409A6-0604-4BA3-B74D-FE31020CEAE9}" destId="{F85C8FC7-D82D-4240-94B1-1B2B4AA4BA1E}" srcOrd="3" destOrd="0" presId="urn:microsoft.com/office/officeart/2018/5/layout/CenteredIconLabelDescriptionList"/>
    <dgm:cxn modelId="{4E51B52F-B849-4466-8BB8-2F4A641EDAF2}" type="presParOf" srcId="{046409A6-0604-4BA3-B74D-FE31020CEAE9}" destId="{65A80FB3-819C-4981-9417-7B8B60167263}" srcOrd="4" destOrd="0" presId="urn:microsoft.com/office/officeart/2018/5/layout/CenteredIconLabelDescriptionList"/>
    <dgm:cxn modelId="{937CC36C-009D-46E3-A487-6D3A40C9F933}" type="presParOf" srcId="{65A80FB3-819C-4981-9417-7B8B60167263}" destId="{263434DA-B492-45F4-99F7-21A6B6759DAB}" srcOrd="0" destOrd="0" presId="urn:microsoft.com/office/officeart/2018/5/layout/CenteredIconLabelDescriptionList"/>
    <dgm:cxn modelId="{861527F5-E366-435B-862D-175AA55F9BCA}" type="presParOf" srcId="{65A80FB3-819C-4981-9417-7B8B60167263}" destId="{3D16DB41-E580-41D5-99AF-B908BECC3BB4}" srcOrd="1" destOrd="0" presId="urn:microsoft.com/office/officeart/2018/5/layout/CenteredIconLabelDescriptionList"/>
    <dgm:cxn modelId="{73D38A30-074F-4215-A619-485E8E5DE2ED}" type="presParOf" srcId="{65A80FB3-819C-4981-9417-7B8B60167263}" destId="{07AC5CC9-9404-4A95-8653-D439075294DD}" srcOrd="2" destOrd="0" presId="urn:microsoft.com/office/officeart/2018/5/layout/CenteredIconLabelDescriptionList"/>
    <dgm:cxn modelId="{E405F59C-B32D-4BC7-B7B4-25E241AEBD73}" type="presParOf" srcId="{65A80FB3-819C-4981-9417-7B8B60167263}" destId="{09652CB5-FFAC-4295-96B3-F7E51645C9FE}" srcOrd="3" destOrd="0" presId="urn:microsoft.com/office/officeart/2018/5/layout/CenteredIconLabelDescriptionList"/>
    <dgm:cxn modelId="{2129D038-8FA1-47C5-B0DE-59A781DDEB5E}" type="presParOf" srcId="{65A80FB3-819C-4981-9417-7B8B60167263}" destId="{8F28AE45-8936-433F-A34D-098D3505FC63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AA036-EBF7-4512-9C39-13CD4B40AFF9}">
      <dsp:nvSpPr>
        <dsp:cNvPr id="0" name=""/>
        <dsp:cNvSpPr/>
      </dsp:nvSpPr>
      <dsp:spPr>
        <a:xfrm>
          <a:off x="804400" y="540870"/>
          <a:ext cx="859995" cy="8599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AED9F-9B28-4600-AB97-FAF4DC187C9C}">
      <dsp:nvSpPr>
        <dsp:cNvPr id="0" name=""/>
        <dsp:cNvSpPr/>
      </dsp:nvSpPr>
      <dsp:spPr>
        <a:xfrm>
          <a:off x="5833" y="1464201"/>
          <a:ext cx="2457129" cy="437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AU" sz="1400" kern="1200" dirty="0"/>
            <a:t>Certificate II Online Training</a:t>
          </a:r>
          <a:endParaRPr lang="en-US" sz="1400" kern="1200" dirty="0"/>
        </a:p>
      </dsp:txBody>
      <dsp:txXfrm>
        <a:off x="5833" y="1464201"/>
        <a:ext cx="2457129" cy="437676"/>
      </dsp:txXfrm>
    </dsp:sp>
    <dsp:sp modelId="{9CA945DC-9867-4471-A918-E8B3359A42FE}">
      <dsp:nvSpPr>
        <dsp:cNvPr id="0" name=""/>
        <dsp:cNvSpPr/>
      </dsp:nvSpPr>
      <dsp:spPr>
        <a:xfrm>
          <a:off x="5833" y="1931335"/>
          <a:ext cx="2457129" cy="82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A4288-A09F-4EC9-8C2D-06835574ACD4}">
      <dsp:nvSpPr>
        <dsp:cNvPr id="0" name=""/>
        <dsp:cNvSpPr/>
      </dsp:nvSpPr>
      <dsp:spPr>
        <a:xfrm>
          <a:off x="3841964" y="540870"/>
          <a:ext cx="859995" cy="859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E76B9-9369-4DE7-896A-9E74D3D4AC1B}">
      <dsp:nvSpPr>
        <dsp:cNvPr id="0" name=""/>
        <dsp:cNvSpPr/>
      </dsp:nvSpPr>
      <dsp:spPr>
        <a:xfrm>
          <a:off x="2892960" y="1464201"/>
          <a:ext cx="2758004" cy="437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AU" sz="1400" kern="1200" dirty="0"/>
            <a:t>Certificate III Online Training </a:t>
          </a:r>
          <a:br>
            <a:rPr lang="en-AU" sz="1400" kern="1200" dirty="0"/>
          </a:br>
          <a:r>
            <a:rPr lang="en-AU" sz="1400" b="0" kern="1200" dirty="0"/>
            <a:t>(Assumes Certificate II already held)</a:t>
          </a:r>
          <a:endParaRPr lang="en-US" sz="1400" b="0" kern="1200" dirty="0"/>
        </a:p>
      </dsp:txBody>
      <dsp:txXfrm>
        <a:off x="2892960" y="1464201"/>
        <a:ext cx="2758004" cy="437676"/>
      </dsp:txXfrm>
    </dsp:sp>
    <dsp:sp modelId="{39167A80-E117-4D81-B44C-8034D67057DF}">
      <dsp:nvSpPr>
        <dsp:cNvPr id="0" name=""/>
        <dsp:cNvSpPr/>
      </dsp:nvSpPr>
      <dsp:spPr>
        <a:xfrm>
          <a:off x="3043397" y="1931335"/>
          <a:ext cx="2457129" cy="82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3434DA-B492-45F4-99F7-21A6B6759DAB}">
      <dsp:nvSpPr>
        <dsp:cNvPr id="0" name=""/>
        <dsp:cNvSpPr/>
      </dsp:nvSpPr>
      <dsp:spPr>
        <a:xfrm>
          <a:off x="6879529" y="540870"/>
          <a:ext cx="859995" cy="859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C5CC9-9404-4A95-8653-D439075294DD}">
      <dsp:nvSpPr>
        <dsp:cNvPr id="0" name=""/>
        <dsp:cNvSpPr/>
      </dsp:nvSpPr>
      <dsp:spPr>
        <a:xfrm>
          <a:off x="6080962" y="1464201"/>
          <a:ext cx="2457129" cy="437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AU" sz="1400" kern="1200" dirty="0"/>
            <a:t>Activity Specific</a:t>
          </a:r>
          <a:endParaRPr lang="en-US" sz="1400" kern="1200" dirty="0"/>
        </a:p>
      </dsp:txBody>
      <dsp:txXfrm>
        <a:off x="6080962" y="1464201"/>
        <a:ext cx="2457129" cy="437676"/>
      </dsp:txXfrm>
    </dsp:sp>
    <dsp:sp modelId="{8F28AE45-8936-433F-A34D-098D3505FC63}">
      <dsp:nvSpPr>
        <dsp:cNvPr id="0" name=""/>
        <dsp:cNvSpPr/>
      </dsp:nvSpPr>
      <dsp:spPr>
        <a:xfrm>
          <a:off x="6080962" y="1931335"/>
          <a:ext cx="2457129" cy="82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Nunito Sans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AE366-2D19-244F-A8FF-EE52B033D8F8}" type="datetimeFigureOut">
              <a:rPr lang="en-US" smtClean="0">
                <a:latin typeface="Nunito Sans" charset="0"/>
              </a:rPr>
              <a:t>12/13/2023</a:t>
            </a:fld>
            <a:endParaRPr lang="en-US">
              <a:latin typeface="Nunito Sans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Nunito Sans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6854C-F266-CA4E-A0E1-267CCB1968D1}" type="slidenum">
              <a:rPr lang="en-US" smtClean="0">
                <a:latin typeface="Nunito Sans" charset="0"/>
              </a:rPr>
              <a:t>‹#›</a:t>
            </a:fld>
            <a:endParaRPr lang="en-US">
              <a:latin typeface="Nunito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34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CD512-A7E2-5347-8823-41E2640B6DB6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A0DC1-450A-074E-B957-F4213339A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48 seat coach</a:t>
            </a:r>
          </a:p>
          <a:p>
            <a:r>
              <a:rPr lang="en-AU" dirty="0"/>
              <a:t>Hubs will likely be railway stations or similar</a:t>
            </a:r>
          </a:p>
          <a:p>
            <a:r>
              <a:rPr lang="en-AU" dirty="0"/>
              <a:t>Suttons Forrest Servo</a:t>
            </a:r>
          </a:p>
          <a:p>
            <a:r>
              <a:rPr lang="en-AU" dirty="0"/>
              <a:t>Local shuttles to move around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DA0DC1-450A-074E-B957-F4213339A9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8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1DE32-B115-9859-C0A8-1F40CC593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D65BA-EDF3-C0D7-212F-9091DD63A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1642172-7F3C-1A21-6897-11E812BE1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2092" y="4623851"/>
            <a:ext cx="1733798" cy="21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D00E83A5-3E33-B7B1-A545-342400372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986" t="7450" r="7782" b="20863"/>
          <a:stretch/>
        </p:blipFill>
        <p:spPr>
          <a:xfrm>
            <a:off x="3281363" y="0"/>
            <a:ext cx="6624638" cy="24166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D58AD1-298D-6E03-2EA7-978B68F2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C49DC-14A0-0222-E432-C92321FA7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0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BDBA6531-76DA-0AB5-3584-B9F7455E7F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9730"/>
          <a:stretch/>
        </p:blipFill>
        <p:spPr>
          <a:xfrm>
            <a:off x="0" y="4698170"/>
            <a:ext cx="9906000" cy="2159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D58AD1-298D-6E03-2EA7-978B68F2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C49DC-14A0-0222-E432-C92321FA7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8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D1EB1BD4-3630-B35E-3818-548210CE84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50" t="17842" r="8403" b="24738"/>
          <a:stretch/>
        </p:blipFill>
        <p:spPr>
          <a:xfrm>
            <a:off x="0" y="4922322"/>
            <a:ext cx="6377049" cy="19356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D58AD1-298D-6E03-2EA7-978B68F2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C49DC-14A0-0222-E432-C92321FA7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9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AFAA073-12C4-5A36-1CBF-1FD0C06E83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1238"/>
          <a:stretch/>
        </p:blipFill>
        <p:spPr>
          <a:xfrm>
            <a:off x="5338762" y="3486918"/>
            <a:ext cx="4567238" cy="3371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D58AD1-298D-6E03-2EA7-978B68F2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C49DC-14A0-0222-E432-C92321FA7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2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AFAA073-12C4-5A36-1CBF-1FD0C06E83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6390" r="8466"/>
          <a:stretch/>
        </p:blipFill>
        <p:spPr>
          <a:xfrm>
            <a:off x="0" y="3486918"/>
            <a:ext cx="2731325" cy="3371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D58AD1-298D-6E03-2EA7-978B68F2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C49DC-14A0-0222-E432-C92321FA7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EC9B2-0B37-BF3F-B10A-95462F1D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1D35916-F6C1-4F6E-65FE-8979E53DBC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2092" y="4623851"/>
            <a:ext cx="1733798" cy="21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C1CAD-A02E-E35D-DA4A-CDF9C4043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2F12C-5D0D-2E27-EC68-992EE0D27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B76E3-7A95-DD52-2BFE-DEC37D7EC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5F754-FC57-52EA-F17D-A7F3346F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8A81D-6CC0-8AB1-FED3-BDA3E0A5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9EC53-CD0B-8271-5E96-8E70CA490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367C5218-51F7-6046-BD2A-9EEAC8FA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5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F713B-0CD1-ACF2-0CCF-8C1C451F8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5497BC-31AA-356F-C263-F07418807F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95" r="18210" b="26732"/>
          <a:stretch/>
        </p:blipFill>
        <p:spPr>
          <a:xfrm>
            <a:off x="0" y="2398815"/>
            <a:ext cx="9906000" cy="445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0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89B38CB-32DB-1F75-D98D-5C241F6D0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549275"/>
            <a:ext cx="8712200" cy="31317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1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804" r:id="rId3"/>
    <p:sldLayoutId id="2147483805" r:id="rId4"/>
    <p:sldLayoutId id="2147483806" r:id="rId5"/>
    <p:sldLayoutId id="2147483807" r:id="rId6"/>
    <p:sldLayoutId id="2147483803" r:id="rId7"/>
    <p:sldLayoutId id="2147483795" r:id="rId8"/>
    <p:sldLayoutId id="2147483808" r:id="rId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Nunito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.nsw.scouts.com.au/download/documents/Adventerous_activities_Log_Book_Template_Scouts_3irgg3cfv0844_event-1220.xlsx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training.scouts.com.au/curriculums/page-for-adventurous-activities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raining.scouts.com.au/curriculums/page-for-training-for-youth-member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loom.com/share/fe2d7a4a907741fab037ae80dd8400fb" TargetMode="External"/><Relationship Id="rId4" Type="http://schemas.openxmlformats.org/officeDocument/2006/relationships/hyperlink" Target="https://www.loom.com/share/a977081fbd374c1bba343a6218f076b1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Sallyanne.Luxton@nsw.scouts.com.au" TargetMode="External"/><Relationship Id="rId3" Type="http://schemas.openxmlformats.org/officeDocument/2006/relationships/hyperlink" Target="mailto:Josh.Hackett@nsw.scouts.com.au" TargetMode="External"/><Relationship Id="rId7" Type="http://schemas.openxmlformats.org/officeDocument/2006/relationships/hyperlink" Target="mailto:Tim.Uidam@nsw.scouts.com.au" TargetMode="External"/><Relationship Id="rId2" Type="http://schemas.openxmlformats.org/officeDocument/2006/relationships/hyperlink" Target="mailto:Kenton.Jurgs@nsw.scouts.com.au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Elvira.Currie@nsw.scout.com.au" TargetMode="External"/><Relationship Id="rId5" Type="http://schemas.openxmlformats.org/officeDocument/2006/relationships/hyperlink" Target="mailto:Rose.Stevens@nsw.scouts.com.au" TargetMode="External"/><Relationship Id="rId4" Type="http://schemas.openxmlformats.org/officeDocument/2006/relationships/hyperlink" Target="mailto:mic.doyle@nsw.scouts.com.au" TargetMode="External"/><Relationship Id="rId9" Type="http://schemas.openxmlformats.org/officeDocument/2006/relationships/hyperlink" Target="mailto:david.e.uzzell@nsw.scouts.com.au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048891"/>
            <a:ext cx="8712200" cy="31317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Summer Adventure School Info Briefing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F826B82-CDFC-F866-5C01-A466BBE2087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931920" y="3007678"/>
            <a:ext cx="2231136" cy="165576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AU"/>
              <a:t>2024 Edition</a:t>
            </a:r>
          </a:p>
        </p:txBody>
      </p:sp>
    </p:spTree>
    <p:extLst>
      <p:ext uri="{BB962C8B-B14F-4D97-AF65-F5344CB8AC3E}">
        <p14:creationId xmlns:p14="http://schemas.microsoft.com/office/powerpoint/2010/main" val="645469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We have had to change the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152144"/>
            <a:ext cx="8543925" cy="5024819"/>
          </a:xfrm>
          <a:solidFill>
            <a:srgbClr val="FFFFFF">
              <a:alpha val="30196"/>
            </a:srgbClr>
          </a:solidFill>
        </p:spPr>
        <p:txBody>
          <a:bodyPr/>
          <a:lstStyle/>
          <a:p>
            <a:r>
              <a:rPr lang="en-AU" sz="2400" dirty="0"/>
              <a:t>We have changed the location of the School from Jindabyne to Camp </a:t>
            </a:r>
            <a:r>
              <a:rPr lang="en-AU" sz="2400" dirty="0" err="1"/>
              <a:t>Cottermouth</a:t>
            </a:r>
            <a:r>
              <a:rPr lang="en-AU" sz="2400" dirty="0"/>
              <a:t> in Canberra due to river water levels, bushfire &amp; evacuation risks.</a:t>
            </a:r>
            <a:br>
              <a:rPr lang="en-AU" sz="2400" dirty="0"/>
            </a:br>
            <a:endParaRPr lang="en-AU" sz="2400" dirty="0"/>
          </a:p>
          <a:p>
            <a:r>
              <a:rPr lang="en-AU" sz="2400" dirty="0"/>
              <a:t>Adjustments have been made to prices.</a:t>
            </a:r>
            <a:br>
              <a:rPr lang="en-AU" sz="2400" dirty="0"/>
            </a:br>
            <a:r>
              <a:rPr lang="en-AU" sz="1400" dirty="0"/>
              <a:t>Refunds will be issued for the difference.</a:t>
            </a:r>
            <a:endParaRPr lang="en-AU" sz="2400" dirty="0"/>
          </a:p>
          <a:p>
            <a:pPr lvl="1"/>
            <a:r>
              <a:rPr lang="en-AU" sz="2000" dirty="0"/>
              <a:t>General participant:		$775</a:t>
            </a:r>
          </a:p>
          <a:p>
            <a:pPr lvl="1"/>
            <a:r>
              <a:rPr lang="en-AU" sz="2000" dirty="0"/>
              <a:t>Assistant activity leader:		$360</a:t>
            </a:r>
          </a:p>
          <a:p>
            <a:pPr lvl="1"/>
            <a:r>
              <a:rPr lang="en-AU" sz="2000" dirty="0"/>
              <a:t>Horse riding option:			$200</a:t>
            </a:r>
            <a:br>
              <a:rPr lang="en-AU" sz="2000" dirty="0"/>
            </a:br>
            <a:endParaRPr lang="en-AU" sz="2000" dirty="0"/>
          </a:p>
          <a:p>
            <a:r>
              <a:rPr lang="en-AU" sz="2400" dirty="0"/>
              <a:t>We can offer an as good (or better!) experience than Jindabyne. </a:t>
            </a:r>
            <a:br>
              <a:rPr lang="en-AU" sz="2400" dirty="0"/>
            </a:br>
            <a:r>
              <a:rPr lang="en-AU" sz="1600" dirty="0" err="1"/>
              <a:t>Cottermouth</a:t>
            </a:r>
            <a:r>
              <a:rPr lang="en-AU" sz="1600" dirty="0"/>
              <a:t> (and the surrounding areas) offers substantial advantages for our camp participants, including a huge range of activities and locations, as well as easier transport and equipment availability.</a:t>
            </a:r>
            <a:endParaRPr lang="en-AU" sz="2400" dirty="0"/>
          </a:p>
          <a:p>
            <a:r>
              <a:rPr lang="en-AU" sz="2400" dirty="0"/>
              <a:t>Location-specific activities such as Gravity MTB can’t be offered	</a:t>
            </a:r>
          </a:p>
        </p:txBody>
      </p:sp>
    </p:spTree>
    <p:extLst>
      <p:ext uri="{BB962C8B-B14F-4D97-AF65-F5344CB8AC3E}">
        <p14:creationId xmlns:p14="http://schemas.microsoft.com/office/powerpoint/2010/main" val="3012631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What will we do at the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152144"/>
            <a:ext cx="8543925" cy="5427765"/>
          </a:xfrm>
          <a:solidFill>
            <a:srgbClr val="FFFFFF">
              <a:alpha val="29020"/>
            </a:srgbClr>
          </a:solidFill>
        </p:spPr>
        <p:txBody>
          <a:bodyPr/>
          <a:lstStyle/>
          <a:p>
            <a:r>
              <a:rPr lang="en-AU" sz="2000" dirty="0"/>
              <a:t>A Major Activity: </a:t>
            </a:r>
          </a:p>
          <a:p>
            <a:pPr lvl="1"/>
            <a:r>
              <a:rPr lang="en-AU" sz="1600" dirty="0"/>
              <a:t>Everyone can nominate either a bushwalking, white water, or cycling journey</a:t>
            </a:r>
          </a:p>
          <a:p>
            <a:pPr lvl="1"/>
            <a:r>
              <a:rPr lang="en-AU" sz="1600" dirty="0"/>
              <a:t>Three-day activity which will include instruction, planning, and the activity including overnight(s)</a:t>
            </a:r>
          </a:p>
          <a:p>
            <a:pPr lvl="1"/>
            <a:endParaRPr lang="en-AU" sz="1600" dirty="0"/>
          </a:p>
          <a:p>
            <a:r>
              <a:rPr lang="en-AU" sz="2000" dirty="0"/>
              <a:t>Minor Activities:</a:t>
            </a:r>
          </a:p>
          <a:p>
            <a:pPr lvl="1"/>
            <a:r>
              <a:rPr lang="en-AU" sz="1600" dirty="0"/>
              <a:t>Everyone can do up to 4 different minor activities over two days</a:t>
            </a:r>
          </a:p>
          <a:p>
            <a:pPr lvl="1"/>
            <a:r>
              <a:rPr lang="en-AU" sz="1600" dirty="0"/>
              <a:t>Options include canoeing, abseiling, climbing, pioneering, radio, and river crossing</a:t>
            </a:r>
          </a:p>
          <a:p>
            <a:pPr lvl="1"/>
            <a:r>
              <a:rPr lang="en-AU" sz="1600" dirty="0"/>
              <a:t>Horse riding is offered at an additional cost</a:t>
            </a:r>
          </a:p>
          <a:p>
            <a:pPr lvl="1"/>
            <a:endParaRPr lang="en-AU" sz="1600" dirty="0"/>
          </a:p>
          <a:p>
            <a:r>
              <a:rPr lang="en-AU" sz="2000" dirty="0"/>
              <a:t>Common Activities:</a:t>
            </a:r>
          </a:p>
          <a:p>
            <a:pPr lvl="1"/>
            <a:r>
              <a:rPr lang="en-AU" sz="1600" dirty="0"/>
              <a:t>Everyone will spend a day bushwalking with skills development, consolidation, and checks ending at </a:t>
            </a:r>
            <a:r>
              <a:rPr lang="en-AU" sz="1600" dirty="0" err="1"/>
              <a:t>Namadgi</a:t>
            </a:r>
            <a:r>
              <a:rPr lang="en-AU" sz="1600" dirty="0"/>
              <a:t> for sunset</a:t>
            </a:r>
          </a:p>
          <a:p>
            <a:pPr lvl="1"/>
            <a:r>
              <a:rPr lang="en-AU" sz="1600" dirty="0"/>
              <a:t>SIAs are possible: </a:t>
            </a:r>
          </a:p>
          <a:p>
            <a:pPr lvl="2"/>
            <a:r>
              <a:rPr lang="en-AU" sz="1200" dirty="0"/>
              <a:t>STEM – radio</a:t>
            </a:r>
          </a:p>
          <a:p>
            <a:pPr lvl="2"/>
            <a:r>
              <a:rPr lang="en-AU" sz="1200" dirty="0"/>
              <a:t>Outdoors – horse riding</a:t>
            </a:r>
          </a:p>
          <a:p>
            <a:pPr lvl="2"/>
            <a:r>
              <a:rPr lang="en-AU" sz="1200" dirty="0"/>
              <a:t>Personal Development – maybe coming on the school</a:t>
            </a:r>
          </a:p>
          <a:p>
            <a:pPr lvl="1"/>
            <a:r>
              <a:rPr lang="en-AU" sz="1600" dirty="0"/>
              <a:t>Radio could include getting a VHF licence</a:t>
            </a:r>
          </a:p>
          <a:p>
            <a:pPr lvl="1"/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4234754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The Program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F2C9A3D-A192-168A-DC5C-E63B3EF8C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916590"/>
            <a:ext cx="8543925" cy="5024819"/>
          </a:xfrm>
        </p:spPr>
        <p:txBody>
          <a:bodyPr/>
          <a:lstStyle/>
          <a:p>
            <a:r>
              <a:rPr lang="en-AU" sz="2000"/>
              <a:t>The program may change due to weather and other circumstances</a:t>
            </a:r>
          </a:p>
          <a:p>
            <a:pPr lvl="1"/>
            <a:r>
              <a:rPr lang="en-AU" sz="1400"/>
              <a:t>You will be sleeping in tents for the entire school</a:t>
            </a:r>
          </a:p>
          <a:p>
            <a:pPr lvl="1"/>
            <a:r>
              <a:rPr lang="en-AU" sz="1400"/>
              <a:t>Each day starts at 0600</a:t>
            </a:r>
          </a:p>
          <a:p>
            <a:pPr lvl="1"/>
            <a:r>
              <a:rPr lang="en-AU" sz="1400"/>
              <a:t>Lights out at 2200</a:t>
            </a:r>
          </a:p>
          <a:p>
            <a:r>
              <a:rPr lang="en-AU" sz="1800"/>
              <a:t>We will operate in Patrols of 5 to 6 </a:t>
            </a:r>
          </a:p>
          <a:p>
            <a:pPr lvl="1"/>
            <a:r>
              <a:rPr lang="en-AU" sz="1400"/>
              <a:t>Each patrol will have a mentoring Guide </a:t>
            </a:r>
          </a:p>
          <a:p>
            <a:pPr lvl="1"/>
            <a:r>
              <a:rPr lang="en-AU" sz="1400"/>
              <a:t>Each patrol will have an Assistant Guide and often a Youth Patrol Leader who will run the patrol</a:t>
            </a:r>
          </a:p>
          <a:p>
            <a:pPr lvl="1"/>
            <a:r>
              <a:rPr lang="en-AU" sz="1400"/>
              <a:t>Patrols will have duties including helping in the kitchen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765348-B928-B079-0749-9349FC05C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72" y="3279296"/>
            <a:ext cx="9592056" cy="350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95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What can I achieve?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152144"/>
            <a:ext cx="8543925" cy="5024819"/>
          </a:xfrm>
          <a:solidFill>
            <a:srgbClr val="FFFFFF">
              <a:alpha val="30196"/>
            </a:srgbClr>
          </a:solidFill>
        </p:spPr>
        <p:txBody>
          <a:bodyPr/>
          <a:lstStyle/>
          <a:p>
            <a:r>
              <a:rPr lang="en-AU" sz="1800" b="1" u="sng"/>
              <a:t>Everyone</a:t>
            </a:r>
            <a:r>
              <a:rPr lang="en-AU" sz="1800"/>
              <a:t> can achieve a Certificate II in Outdoor Recreation</a:t>
            </a:r>
            <a:br>
              <a:rPr lang="en-AU" sz="1800"/>
            </a:br>
            <a:r>
              <a:rPr lang="en-AU" sz="1800" i="1"/>
              <a:t>But you need to do some pre-work.</a:t>
            </a:r>
            <a:br>
              <a:rPr lang="en-AU" sz="1800" i="1"/>
            </a:br>
            <a:endParaRPr lang="en-AU" sz="1800" i="1"/>
          </a:p>
          <a:p>
            <a:r>
              <a:rPr lang="en-AU" sz="1800"/>
              <a:t>All youth members can achieve OAS Stage progression or achieve I statements</a:t>
            </a:r>
          </a:p>
          <a:p>
            <a:endParaRPr lang="en-AU" sz="1800"/>
          </a:p>
          <a:p>
            <a:r>
              <a:rPr lang="en-AU" sz="1800"/>
              <a:t>Youth members with a Certificate II can achieve an Assistant Guide appointment.</a:t>
            </a:r>
          </a:p>
          <a:p>
            <a:endParaRPr lang="en-AU" sz="1800"/>
          </a:p>
          <a:p>
            <a:r>
              <a:rPr lang="en-AU" sz="1800"/>
              <a:t>Some members may achieve Guide Qualifications and a Certificate III and we will develop plans for others on achieving the Certificate III.</a:t>
            </a:r>
          </a:p>
          <a:p>
            <a:endParaRPr lang="en-AU" sz="1800"/>
          </a:p>
          <a:p>
            <a:r>
              <a:rPr lang="en-AU" sz="1800"/>
              <a:t>Can be used for Duke of Edinburgh Gold Residential, skills or practice journey</a:t>
            </a:r>
          </a:p>
          <a:p>
            <a:endParaRPr lang="en-AU" sz="1800"/>
          </a:p>
          <a:p>
            <a:r>
              <a:rPr lang="en-AU" sz="1800"/>
              <a:t>And most importantly, everyone will feel challenged and have a lot of fun</a:t>
            </a:r>
            <a:r>
              <a:rPr lang="en-AU" sz="2000"/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0E6E47-D8C4-6644-DB4E-914411857B19}"/>
              </a:ext>
            </a:extLst>
          </p:cNvPr>
          <p:cNvSpPr txBox="1"/>
          <p:nvPr/>
        </p:nvSpPr>
        <p:spPr>
          <a:xfrm>
            <a:off x="758952" y="5846544"/>
            <a:ext cx="8385048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/>
              <a:t>To achieve, you need to build and demonstrate knowledge and skills – it is more than attending!  Paperwork is required during the school, and online training is required before the school.  You must have and keep a logbook. </a:t>
            </a:r>
          </a:p>
        </p:txBody>
      </p:sp>
    </p:spTree>
    <p:extLst>
      <p:ext uri="{BB962C8B-B14F-4D97-AF65-F5344CB8AC3E}">
        <p14:creationId xmlns:p14="http://schemas.microsoft.com/office/powerpoint/2010/main" val="308328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12" y="204014"/>
            <a:ext cx="4240687" cy="722546"/>
          </a:xfrm>
        </p:spPr>
        <p:txBody>
          <a:bodyPr anchor="b">
            <a:normAutofit/>
          </a:bodyPr>
          <a:lstStyle/>
          <a:p>
            <a:r>
              <a:rPr lang="en-AU" sz="2900" dirty="0"/>
              <a:t>How will I get there?</a:t>
            </a:r>
          </a:p>
        </p:txBody>
      </p:sp>
      <p:pic>
        <p:nvPicPr>
          <p:cNvPr id="21" name="Graphic 20" descr="Bus Front">
            <a:extLst>
              <a:ext uri="{FF2B5EF4-FFF2-40B4-BE49-F238E27FC236}">
                <a16:creationId xmlns:a16="http://schemas.microsoft.com/office/drawing/2014/main" id="{BF48BB2B-9CFF-557A-48E0-0E0089D79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9701" y="-61471"/>
            <a:ext cx="1546299" cy="1546299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54A2A4D-19EF-3552-F383-6AD9587C8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805768" y="0"/>
            <a:ext cx="100232" cy="6858000"/>
            <a:chOff x="12068638" y="0"/>
            <a:chExt cx="123362" cy="6858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208F0F-2734-3945-8FD0-EEB19CF41A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2CFF5D9-43B9-9D58-6F3F-25041716D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9CF9D0-DC98-34E3-7DE1-3CFBBCBEF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547389"/>
              </p:ext>
            </p:extLst>
          </p:nvPr>
        </p:nvGraphicFramePr>
        <p:xfrm>
          <a:off x="650974" y="2429938"/>
          <a:ext cx="8543925" cy="219456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2847975">
                  <a:extLst>
                    <a:ext uri="{9D8B030D-6E8A-4147-A177-3AD203B41FA5}">
                      <a16:colId xmlns:a16="http://schemas.microsoft.com/office/drawing/2014/main" val="659953873"/>
                    </a:ext>
                  </a:extLst>
                </a:gridCol>
                <a:gridCol w="2847975">
                  <a:extLst>
                    <a:ext uri="{9D8B030D-6E8A-4147-A177-3AD203B41FA5}">
                      <a16:colId xmlns:a16="http://schemas.microsoft.com/office/drawing/2014/main" val="1268346932"/>
                    </a:ext>
                  </a:extLst>
                </a:gridCol>
                <a:gridCol w="2847975">
                  <a:extLst>
                    <a:ext uri="{9D8B030D-6E8A-4147-A177-3AD203B41FA5}">
                      <a16:colId xmlns:a16="http://schemas.microsoft.com/office/drawing/2014/main" val="16646299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Location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Departure Date &amp;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Return Date &amp; Time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7119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Hornsby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12 Jan @ 11:00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19 Jan @ 18:00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055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Parramatta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12 Jan @ 11:30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19 Jan @ 17:30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6823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/>
                        <a:t>Campbelltown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12 Jan @ 12:00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19 Jan @ 17:00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4185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Sutton’s Forest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12 Jan @ 13:00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19 Jan @ 16:00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3085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Camp </a:t>
                      </a:r>
                      <a:r>
                        <a:rPr lang="en-AU" dirty="0" err="1"/>
                        <a:t>Cottermouth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12 Jan @ 15:30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Depart 19 Jan @ 14:00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650511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15E51F9-F07E-5434-2FD4-611DA74977FA}"/>
              </a:ext>
            </a:extLst>
          </p:cNvPr>
          <p:cNvSpPr txBox="1"/>
          <p:nvPr/>
        </p:nvSpPr>
        <p:spPr>
          <a:xfrm>
            <a:off x="379377" y="1229609"/>
            <a:ext cx="73694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1800" dirty="0"/>
              <a:t>We will provide coach transport from Sydney, departing Hornsby and stopping at selected hubs. Please car-pool to/from hubs where possible.</a:t>
            </a:r>
          </a:p>
          <a:p>
            <a:pPr marL="342900" indent="-342900">
              <a:buFont typeface="+mj-lt"/>
              <a:buAutoNum type="arabicPeriod"/>
            </a:pPr>
            <a:r>
              <a:rPr lang="en-AU" b="1" dirty="0">
                <a:solidFill>
                  <a:srgbClr val="FF0000"/>
                </a:solidFill>
              </a:rPr>
              <a:t>We want all participants from outside the Canberra region to travel on the bus to manage the risk of fatigue after the school.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2CB0A6-547F-B58F-DAC4-5B328958909A}"/>
              </a:ext>
            </a:extLst>
          </p:cNvPr>
          <p:cNvSpPr txBox="1"/>
          <p:nvPr/>
        </p:nvSpPr>
        <p:spPr>
          <a:xfrm>
            <a:off x="429493" y="4731111"/>
            <a:ext cx="9426391" cy="1200329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AU" sz="1800" dirty="0"/>
              <a:t>We will pay for bus tickets from Armidale and Leeton to and from </a:t>
            </a:r>
            <a:r>
              <a:rPr lang="en-AU" sz="1800" dirty="0" err="1"/>
              <a:t>Cottermouth</a:t>
            </a:r>
            <a:endParaRPr lang="en-AU" sz="1800" dirty="0"/>
          </a:p>
          <a:p>
            <a:pPr marL="342900" indent="-342900">
              <a:buFont typeface="+mj-lt"/>
              <a:buAutoNum type="arabicPeriod" startAt="3"/>
            </a:pPr>
            <a:r>
              <a:rPr lang="en-AU" sz="1800" dirty="0"/>
              <a:t>Interstate: Make your own way to Canberra Airport. We will pick you up.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AU" sz="1800" dirty="0"/>
              <a:t>Those around the Canberra area may drive themselves to Camp </a:t>
            </a:r>
            <a:r>
              <a:rPr lang="en-AU" sz="1800" dirty="0" err="1"/>
              <a:t>Cottermouth</a:t>
            </a:r>
            <a:r>
              <a:rPr lang="en-AU" sz="1800" dirty="0"/>
              <a:t>.  </a:t>
            </a:r>
            <a:r>
              <a:rPr lang="en-AU" dirty="0"/>
              <a:t>We </a:t>
            </a:r>
            <a:r>
              <a:rPr lang="en-AU" sz="1800" dirty="0"/>
              <a:t>expect you to arrive by 1500 on 12 Jan. </a:t>
            </a:r>
            <a:r>
              <a:rPr lang="en-AU" dirty="0"/>
              <a:t>Parking is available on-site.</a:t>
            </a: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52930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Who are the leaders?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152144"/>
            <a:ext cx="3845242" cy="5024819"/>
          </a:xfrm>
        </p:spPr>
        <p:txBody>
          <a:bodyPr/>
          <a:lstStyle/>
          <a:p>
            <a:endParaRPr lang="en-AU" sz="1800" dirty="0"/>
          </a:p>
          <a:p>
            <a:r>
              <a:rPr lang="en-AU" sz="1800" dirty="0"/>
              <a:t>Paddling – Mic Doyle</a:t>
            </a:r>
          </a:p>
          <a:p>
            <a:r>
              <a:rPr lang="en-AU" sz="1800" dirty="0"/>
              <a:t>Bushwalking – Josh Hackett</a:t>
            </a:r>
          </a:p>
          <a:p>
            <a:r>
              <a:rPr lang="en-AU" sz="1800" dirty="0"/>
              <a:t>Cycling – Rose Stevens</a:t>
            </a:r>
          </a:p>
          <a:p>
            <a:r>
              <a:rPr lang="en-AU" sz="1800" dirty="0"/>
              <a:t>Transport – Tim Uidam</a:t>
            </a:r>
          </a:p>
          <a:p>
            <a:r>
              <a:rPr lang="en-AU" sz="1800" dirty="0"/>
              <a:t>Radio – David </a:t>
            </a:r>
            <a:r>
              <a:rPr lang="en-AU" sz="1800" dirty="0" err="1"/>
              <a:t>Uzzel</a:t>
            </a:r>
            <a:r>
              <a:rPr lang="en-AU" sz="1800" dirty="0"/>
              <a:t> Jr</a:t>
            </a:r>
          </a:p>
          <a:p>
            <a:r>
              <a:rPr lang="en-AU" sz="1800" dirty="0"/>
              <a:t>Qualifications – Dave Noble &amp; Sally-Anne Luxton</a:t>
            </a:r>
          </a:p>
          <a:p>
            <a:r>
              <a:rPr lang="en-AU" sz="1800" dirty="0"/>
              <a:t>Welfare – Tim Uidam</a:t>
            </a:r>
          </a:p>
          <a:p>
            <a:r>
              <a:rPr lang="en-AU" sz="1800" dirty="0"/>
              <a:t>Camp 2IC – Tony </a:t>
            </a:r>
            <a:r>
              <a:rPr lang="en-AU" sz="1800" dirty="0" err="1"/>
              <a:t>Cowcher</a:t>
            </a:r>
            <a:endParaRPr lang="en-AU" sz="1800" dirty="0"/>
          </a:p>
          <a:p>
            <a:r>
              <a:rPr lang="en-AU" sz="1800" dirty="0"/>
              <a:t>Camp Chief – Kenton </a:t>
            </a:r>
            <a:r>
              <a:rPr lang="en-AU" sz="1800" dirty="0" err="1"/>
              <a:t>Jurgs</a:t>
            </a:r>
            <a:endParaRPr lang="en-AU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086B9-C9FF-F699-7ADC-5BE23F6C182F}"/>
              </a:ext>
            </a:extLst>
          </p:cNvPr>
          <p:cNvSpPr txBox="1"/>
          <p:nvPr/>
        </p:nvSpPr>
        <p:spPr>
          <a:xfrm>
            <a:off x="5120640" y="2350008"/>
            <a:ext cx="4014216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400" b="1"/>
              <a:t>Let’s hear from some of them about what you can expect</a:t>
            </a:r>
          </a:p>
        </p:txBody>
      </p:sp>
    </p:spTree>
    <p:extLst>
      <p:ext uri="{BB962C8B-B14F-4D97-AF65-F5344CB8AC3E}">
        <p14:creationId xmlns:p14="http://schemas.microsoft.com/office/powerpoint/2010/main" val="1482229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What should I bring?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014984"/>
            <a:ext cx="8543925" cy="5734608"/>
          </a:xfrm>
          <a:solidFill>
            <a:srgbClr val="FFFFFF">
              <a:alpha val="30196"/>
            </a:srgbClr>
          </a:solidFill>
        </p:spPr>
        <p:txBody>
          <a:bodyPr/>
          <a:lstStyle/>
          <a:p>
            <a:pPr marL="0" indent="0">
              <a:buNone/>
            </a:pPr>
            <a:r>
              <a:rPr lang="en-AU" sz="1800" dirty="0"/>
              <a:t>A gear list will be provided (attached)</a:t>
            </a:r>
          </a:p>
          <a:p>
            <a:pPr lvl="1"/>
            <a:r>
              <a:rPr lang="en-AU" sz="1400" u="sng" dirty="0"/>
              <a:t>Do not </a:t>
            </a:r>
            <a:r>
              <a:rPr lang="en-AU" sz="1400" dirty="0"/>
              <a:t>bring valuable items. You </a:t>
            </a:r>
            <a:r>
              <a:rPr lang="en-AU" sz="1400" b="1" u="sng" dirty="0"/>
              <a:t>do</a:t>
            </a:r>
            <a:r>
              <a:rPr lang="en-AU" sz="1400" dirty="0"/>
              <a:t> need your phone with GPS, data and other applications.</a:t>
            </a:r>
          </a:p>
          <a:p>
            <a:pPr lvl="1"/>
            <a:r>
              <a:rPr lang="en-AU" sz="1400" u="sng" dirty="0"/>
              <a:t>Do not </a:t>
            </a:r>
            <a:r>
              <a:rPr lang="en-AU" sz="1400" dirty="0"/>
              <a:t>bring cotton clothing for activities: If it gets wet, you will get cold.</a:t>
            </a:r>
          </a:p>
          <a:p>
            <a:pPr lvl="1"/>
            <a:r>
              <a:rPr lang="en-AU" sz="1400" dirty="0"/>
              <a:t>Have clothing that layers: fewer thinner garments rather than one big thick one.</a:t>
            </a:r>
          </a:p>
          <a:p>
            <a:pPr lvl="1"/>
            <a:r>
              <a:rPr lang="en-AU" sz="1400" dirty="0"/>
              <a:t>Bring any medication packaged and with written instructions.</a:t>
            </a:r>
          </a:p>
          <a:p>
            <a:pPr lvl="1"/>
            <a:r>
              <a:rPr lang="en-AU" sz="1400" dirty="0"/>
              <a:t>Provide any care and support plans to Welfare.</a:t>
            </a:r>
          </a:p>
          <a:p>
            <a:pPr marL="0" indent="0">
              <a:buNone/>
            </a:pPr>
            <a:r>
              <a:rPr lang="en-AU" sz="1800" dirty="0"/>
              <a:t>Everything must be packed and fit </a:t>
            </a:r>
            <a:r>
              <a:rPr lang="en-AU" sz="1800" b="1" u="sng" dirty="0">
                <a:solidFill>
                  <a:srgbClr val="FF0000"/>
                </a:solidFill>
              </a:rPr>
              <a:t>inside</a:t>
            </a:r>
            <a:r>
              <a:rPr lang="en-AU" sz="1800" dirty="0"/>
              <a:t> 3 bags: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AU" sz="1400" dirty="0"/>
              <a:t>~110L Jamboree style bag (main luggage)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AU" sz="1400" dirty="0"/>
              <a:t>~60L hiking pack/backpack for overnight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AU" sz="1400" dirty="0"/>
              <a:t>~20L Backpack/Day-pack for day activities</a:t>
            </a:r>
          </a:p>
          <a:p>
            <a:pPr marL="0" indent="0">
              <a:buNone/>
            </a:pPr>
            <a:r>
              <a:rPr lang="en-AU" sz="1800" dirty="0"/>
              <a:t>Water Activities</a:t>
            </a:r>
          </a:p>
          <a:p>
            <a:pPr lvl="1"/>
            <a:r>
              <a:rPr lang="en-AU" sz="1400" dirty="0"/>
              <a:t>Paddle, PFD and helmet will be provided.</a:t>
            </a:r>
          </a:p>
          <a:p>
            <a:pPr lvl="1"/>
            <a:r>
              <a:rPr lang="en-AU" sz="1400" dirty="0"/>
              <a:t>Water shoes must be enclosed and stay on your feet. No thongs!</a:t>
            </a:r>
          </a:p>
          <a:p>
            <a:pPr lvl="1"/>
            <a:r>
              <a:rPr lang="en-AU" sz="1400" dirty="0"/>
              <a:t>The water will be cold: bring thermal water gear.</a:t>
            </a:r>
          </a:p>
          <a:p>
            <a:pPr marL="0" indent="0">
              <a:buNone/>
            </a:pPr>
            <a:r>
              <a:rPr lang="en-AU" sz="1800" dirty="0"/>
              <a:t>Cycling:</a:t>
            </a:r>
          </a:p>
          <a:p>
            <a:pPr lvl="1"/>
            <a:r>
              <a:rPr lang="en-AU" sz="1400" dirty="0"/>
              <a:t>Bikes, bike packing, and safety equipment will be provided. You may BYO Helmet if it’s safe and compliant.</a:t>
            </a:r>
          </a:p>
          <a:p>
            <a:pPr lvl="1"/>
            <a:r>
              <a:rPr lang="en-AU" sz="1400" dirty="0"/>
              <a:t>If you have a bike and you want to bring it, reach out to </a:t>
            </a:r>
            <a:r>
              <a:rPr lang="en-AU" sz="1400" b="1" dirty="0"/>
              <a:t>Rose Stevens </a:t>
            </a:r>
            <a:r>
              <a:rPr lang="en-AU" sz="1400" dirty="0"/>
              <a:t>(see contact list page).</a:t>
            </a:r>
          </a:p>
          <a:p>
            <a:pPr lvl="1"/>
            <a:r>
              <a:rPr lang="en-AU" sz="1400" dirty="0"/>
              <a:t>We will want to see a photo of the bike and see your maintenance log.</a:t>
            </a:r>
          </a:p>
          <a:p>
            <a:pPr lvl="1"/>
            <a:r>
              <a:rPr lang="en-AU" sz="1400" dirty="0"/>
              <a:t>You will need to get it to Hurstville by 11 January – no room on the bus.</a:t>
            </a:r>
          </a:p>
          <a:p>
            <a:pPr lvl="1"/>
            <a:r>
              <a:rPr lang="en-AU" sz="1400" dirty="0"/>
              <a:t>You will need to carry your sleeping gear (tent, mat and bag) on the bike: </a:t>
            </a:r>
            <a:r>
              <a:rPr lang="en-AU" sz="1400" b="1" dirty="0"/>
              <a:t>make sure it is light!</a:t>
            </a:r>
          </a:p>
          <a:p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682895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 dirty="0"/>
              <a:t>Camping &amp;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014984"/>
            <a:ext cx="8543925" cy="5734608"/>
          </a:xfrm>
          <a:solidFill>
            <a:srgbClr val="FFFFFF">
              <a:alpha val="40000"/>
            </a:srgbClr>
          </a:solidFill>
        </p:spPr>
        <p:txBody>
          <a:bodyPr/>
          <a:lstStyle/>
          <a:p>
            <a:r>
              <a:rPr lang="en-AU" sz="1500" b="1" dirty="0">
                <a:solidFill>
                  <a:srgbClr val="FF0000"/>
                </a:solidFill>
              </a:rPr>
              <a:t>You will be camping in a tent for the entire period.</a:t>
            </a:r>
          </a:p>
          <a:p>
            <a:pPr lvl="1"/>
            <a:r>
              <a:rPr lang="en-AU" sz="1500" dirty="0"/>
              <a:t>You can bring a single tent for everything, or you can choose to bring a 2nd tent to leave at Camp while you’re out adventuring in your hike tent. </a:t>
            </a:r>
          </a:p>
          <a:p>
            <a:pPr lvl="1"/>
            <a:r>
              <a:rPr lang="en-AU" sz="1500" dirty="0"/>
              <a:t>Everything must still fit into your luggage bags.</a:t>
            </a:r>
          </a:p>
          <a:p>
            <a:r>
              <a:rPr lang="en-AU" sz="1500" dirty="0"/>
              <a:t>You will be camping by patrol (patrols are organised around major activities). </a:t>
            </a:r>
          </a:p>
          <a:p>
            <a:r>
              <a:rPr lang="en-AU" sz="1500" dirty="0"/>
              <a:t>Tents may be shared within the patrols. Normal Scouts NSW camping rules apply: No sharing of tests between males and females, or by adults and youth. That means that Rovers can’t share with Venturers or Scouts.</a:t>
            </a:r>
          </a:p>
          <a:p>
            <a:r>
              <a:rPr lang="en-AU" sz="1500" dirty="0"/>
              <a:t>Temperatures in Canberra in January are expected to be between 14 and 28 degrees. You should have sleeping bags down to about 6 degrees. Expect rain.</a:t>
            </a:r>
          </a:p>
          <a:p>
            <a:r>
              <a:rPr lang="en-AU" sz="1500" dirty="0"/>
              <a:t>Feel free to bring any stretchers or comforts from home, as long as they fit into your bags.</a:t>
            </a:r>
          </a:p>
          <a:p>
            <a:pPr marL="0" indent="0">
              <a:buNone/>
            </a:pPr>
            <a:r>
              <a:rPr lang="en-AU" sz="1500" b="1" u="sng" dirty="0"/>
              <a:t>Power, Charging &amp; Mobile Phones</a:t>
            </a:r>
          </a:p>
          <a:p>
            <a:r>
              <a:rPr lang="en-AU" sz="1500" dirty="0"/>
              <a:t>Bring your own USB battery bank as your main power source.</a:t>
            </a:r>
          </a:p>
          <a:p>
            <a:pPr lvl="1"/>
            <a:r>
              <a:rPr lang="en-AU" sz="1500" dirty="0"/>
              <a:t>Recommended minimum 10,000mAh. No maximum limit.</a:t>
            </a:r>
          </a:p>
          <a:p>
            <a:pPr lvl="1"/>
            <a:r>
              <a:rPr lang="en-AU" sz="1500" dirty="0"/>
              <a:t>You must also supply a suitable charging cable. USB-A or USB-C is preferred.</a:t>
            </a:r>
          </a:p>
          <a:p>
            <a:pPr lvl="1"/>
            <a:r>
              <a:rPr lang="en-AU" sz="1500" dirty="0"/>
              <a:t>Make sure it has your name on the charger </a:t>
            </a:r>
            <a:r>
              <a:rPr lang="en-AU" sz="1500" b="1" u="sng" dirty="0"/>
              <a:t>and the cable</a:t>
            </a:r>
            <a:r>
              <a:rPr lang="en-AU" sz="1500" dirty="0"/>
              <a:t>!</a:t>
            </a:r>
          </a:p>
          <a:p>
            <a:r>
              <a:rPr lang="en-AU" sz="1500" dirty="0"/>
              <a:t>Leaders will charge your USB battery banks during the day; You charge your phone overnight.</a:t>
            </a:r>
          </a:p>
          <a:p>
            <a:r>
              <a:rPr lang="en-AU" sz="1500" b="1" dirty="0">
                <a:solidFill>
                  <a:srgbClr val="FF0000"/>
                </a:solidFill>
              </a:rPr>
              <a:t>We will not take responsibility for charging mobile phones – Battery banks only.</a:t>
            </a:r>
          </a:p>
          <a:p>
            <a:r>
              <a:rPr lang="en-AU" sz="1500" dirty="0"/>
              <a:t>Medical devices, e.g. CPAP machines: As above.</a:t>
            </a:r>
            <a:br>
              <a:rPr lang="en-AU" sz="1500" dirty="0"/>
            </a:br>
            <a:r>
              <a:rPr lang="en-AU" sz="1500" dirty="0"/>
              <a:t>Please supply your own power source for your device. We can recharge during the day.</a:t>
            </a:r>
          </a:p>
        </p:txBody>
      </p:sp>
    </p:spTree>
    <p:extLst>
      <p:ext uri="{BB962C8B-B14F-4D97-AF65-F5344CB8AC3E}">
        <p14:creationId xmlns:p14="http://schemas.microsoft.com/office/powerpoint/2010/main" val="403853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 dirty="0"/>
              <a:t>What else should I bring?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152144"/>
            <a:ext cx="8543925" cy="5597448"/>
          </a:xfrm>
          <a:solidFill>
            <a:srgbClr val="FFFFFF">
              <a:alpha val="30196"/>
            </a:srgbClr>
          </a:solidFill>
        </p:spPr>
        <p:txBody>
          <a:bodyPr/>
          <a:lstStyle/>
          <a:p>
            <a:pPr marL="0" indent="0">
              <a:buNone/>
            </a:pPr>
            <a:r>
              <a:rPr lang="en-AU" sz="1800" b="1" u="sng" dirty="0"/>
              <a:t>Paperwork!</a:t>
            </a:r>
          </a:p>
          <a:p>
            <a:r>
              <a:rPr lang="en-AU" sz="1800" dirty="0"/>
              <a:t>Your Adventurous Activities Log Book</a:t>
            </a:r>
          </a:p>
          <a:p>
            <a:pPr lvl="1"/>
            <a:r>
              <a:rPr lang="en-AU" sz="1400" dirty="0">
                <a:hlinkClick r:id="rId2" tooltip="https://events.nsw.scouts.com.au/download/documents/adventerous_activities_log_book_template_scouts_3irgg3cfv0844_event-1220.xlsx"/>
              </a:rPr>
              <a:t>Link to Logbook Template</a:t>
            </a:r>
            <a:endParaRPr lang="en-AU" sz="1400" dirty="0"/>
          </a:p>
          <a:p>
            <a:pPr lvl="1"/>
            <a:r>
              <a:rPr lang="en-AU" sz="1400" dirty="0"/>
              <a:t>Any evidence of activities you’d like the assessors to review.</a:t>
            </a:r>
          </a:p>
          <a:p>
            <a:pPr lvl="1"/>
            <a:r>
              <a:rPr lang="en-AU" sz="1400" dirty="0"/>
              <a:t>Digital photos are fine, we just need to see them somehow.</a:t>
            </a:r>
          </a:p>
          <a:p>
            <a:r>
              <a:rPr lang="en-AU" sz="1800" dirty="0"/>
              <a:t>Your current OAS progressions, such as:</a:t>
            </a:r>
          </a:p>
          <a:p>
            <a:pPr lvl="1"/>
            <a:r>
              <a:rPr lang="en-AU" sz="1400" dirty="0"/>
              <a:t>Your OAS book, or</a:t>
            </a:r>
          </a:p>
          <a:p>
            <a:pPr lvl="1"/>
            <a:r>
              <a:rPr lang="en-AU" sz="1400" dirty="0"/>
              <a:t>A report from Terrain, or</a:t>
            </a:r>
          </a:p>
          <a:p>
            <a:pPr lvl="1"/>
            <a:r>
              <a:rPr lang="en-AU" sz="1400" dirty="0"/>
              <a:t>A report from your Scout Leader</a:t>
            </a:r>
          </a:p>
          <a:p>
            <a:r>
              <a:rPr lang="en-AU" sz="1800" dirty="0"/>
              <a:t>Any SIA submissions that you’d like the Unit Council to review</a:t>
            </a:r>
          </a:p>
          <a:p>
            <a:r>
              <a:rPr lang="en-AU" sz="1800" dirty="0"/>
              <a:t>Any Duke of Ed. activities that you’d like the assessors to review</a:t>
            </a:r>
          </a:p>
          <a:p>
            <a:r>
              <a:rPr lang="en-AU" sz="1800" b="1" dirty="0">
                <a:solidFill>
                  <a:srgbClr val="FF0000"/>
                </a:solidFill>
              </a:rPr>
              <a:t>We will provide a link to a SharePoint to share any evidence with us</a:t>
            </a:r>
            <a:br>
              <a:rPr lang="en-AU" sz="1800" b="1">
                <a:solidFill>
                  <a:srgbClr val="FF0000"/>
                </a:solidFill>
              </a:rPr>
            </a:br>
            <a:r>
              <a:rPr lang="en-AU" sz="1800" b="1">
                <a:solidFill>
                  <a:srgbClr val="FF0000"/>
                </a:solidFill>
              </a:rPr>
              <a:t>And please </a:t>
            </a:r>
            <a:r>
              <a:rPr lang="en-AU" sz="1800" b="1" dirty="0">
                <a:solidFill>
                  <a:srgbClr val="FF0000"/>
                </a:solidFill>
              </a:rPr>
              <a:t>bring it with you </a:t>
            </a:r>
            <a:r>
              <a:rPr lang="en-AU" sz="1800" b="1">
                <a:solidFill>
                  <a:srgbClr val="FF0000"/>
                </a:solidFill>
              </a:rPr>
              <a:t>to Camp</a:t>
            </a:r>
            <a:endParaRPr lang="en-AU" sz="1800" dirty="0"/>
          </a:p>
          <a:p>
            <a:endParaRPr lang="en-AU" sz="1800" dirty="0"/>
          </a:p>
          <a:p>
            <a:r>
              <a:rPr lang="en-AU" sz="1800" dirty="0"/>
              <a:t>Self Catering</a:t>
            </a:r>
          </a:p>
          <a:p>
            <a:pPr lvl="1"/>
            <a:r>
              <a:rPr lang="en-AU" sz="1400" dirty="0"/>
              <a:t>We will cater for all dietary needs that you tell us about, but feel free to self-cater your own meals if you feel that’s easier for you. </a:t>
            </a:r>
            <a:r>
              <a:rPr lang="en-AU" sz="1400" b="1" dirty="0">
                <a:solidFill>
                  <a:srgbClr val="FF0000"/>
                </a:solidFill>
              </a:rPr>
              <a:t>If you do, you must let us know.</a:t>
            </a:r>
          </a:p>
          <a:p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3325084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35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7" y="556996"/>
            <a:ext cx="8543925" cy="713996"/>
          </a:xfrm>
        </p:spPr>
        <p:txBody>
          <a:bodyPr>
            <a:normAutofit/>
          </a:bodyPr>
          <a:lstStyle/>
          <a:p>
            <a:r>
              <a:rPr lang="en-AU" sz="3200" dirty="0"/>
              <a:t>What training do I have to do before I arrive?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0C3321-B87E-7557-DE4D-DFB2340B74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6930162"/>
              </p:ext>
            </p:extLst>
          </p:nvPr>
        </p:nvGraphicFramePr>
        <p:xfrm>
          <a:off x="679797" y="1359010"/>
          <a:ext cx="8543925" cy="255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81E0E3C-F0AF-6DF4-5CF1-6F3726F8933E}"/>
              </a:ext>
            </a:extLst>
          </p:cNvPr>
          <p:cNvSpPr/>
          <p:nvPr/>
        </p:nvSpPr>
        <p:spPr>
          <a:xfrm>
            <a:off x="815211" y="4882481"/>
            <a:ext cx="1884205" cy="182529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4653E1-2F1A-58A7-0EE9-F8B295270C1A}"/>
              </a:ext>
            </a:extLst>
          </p:cNvPr>
          <p:cNvSpPr/>
          <p:nvPr/>
        </p:nvSpPr>
        <p:spPr>
          <a:xfrm>
            <a:off x="3133120" y="4890975"/>
            <a:ext cx="1886046" cy="18168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AU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CF9237-586D-014B-6C6C-0883E11BE6AE}"/>
              </a:ext>
            </a:extLst>
          </p:cNvPr>
          <p:cNvGrpSpPr/>
          <p:nvPr/>
        </p:nvGrpSpPr>
        <p:grpSpPr>
          <a:xfrm>
            <a:off x="1150071" y="1517716"/>
            <a:ext cx="7268066" cy="527889"/>
            <a:chOff x="6655424" y="1723957"/>
            <a:chExt cx="1887890" cy="13065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59575EB-89B6-45AB-B39F-DB4DEF5C05C8}"/>
                </a:ext>
              </a:extLst>
            </p:cNvPr>
            <p:cNvSpPr/>
            <p:nvPr/>
          </p:nvSpPr>
          <p:spPr>
            <a:xfrm>
              <a:off x="6655424" y="1941578"/>
              <a:ext cx="1887890" cy="108890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A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00F113-086D-0D37-A406-691188FD6113}"/>
                </a:ext>
              </a:extLst>
            </p:cNvPr>
            <p:cNvSpPr txBox="1"/>
            <p:nvPr/>
          </p:nvSpPr>
          <p:spPr>
            <a:xfrm>
              <a:off x="6655424" y="1723957"/>
              <a:ext cx="1887890" cy="10889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en-AU" sz="1400" kern="1200" dirty="0"/>
                <a:t>Most courses have a pre-test so if you have the knowledge already, you can move quickly through</a:t>
              </a:r>
              <a:endParaRPr lang="en-US" sz="1400" kern="1200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3618F8C-4A72-8168-7EFE-537081356A86}"/>
              </a:ext>
            </a:extLst>
          </p:cNvPr>
          <p:cNvSpPr txBox="1"/>
          <p:nvPr/>
        </p:nvSpPr>
        <p:spPr>
          <a:xfrm>
            <a:off x="815211" y="3525625"/>
            <a:ext cx="2408756" cy="299772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100" kern="1200" dirty="0">
                <a:hlinkClick r:id="rId7"/>
              </a:rPr>
              <a:t>https://training.scouts.com.au/curriculums/page-for-adventurous-activities</a:t>
            </a:r>
            <a:endParaRPr lang="en-AU" sz="1100" kern="1200" dirty="0"/>
          </a:p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 dirty="0"/>
          </a:p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600" b="1" kern="1200" dirty="0">
                <a:solidFill>
                  <a:schemeClr val="accent1"/>
                </a:solidFill>
              </a:rPr>
              <a:t>Complete:</a:t>
            </a:r>
            <a:endParaRPr lang="en-US" sz="1600" b="1" kern="1200" dirty="0">
              <a:solidFill>
                <a:schemeClr val="accent1"/>
              </a:solidFill>
            </a:endParaRPr>
          </a:p>
          <a:p>
            <a:pPr marL="285750" lvl="1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en-AU" sz="1600" b="1" kern="1200" dirty="0"/>
              <a:t>Level 1 Common Core</a:t>
            </a:r>
            <a:br>
              <a:rPr lang="en-US" sz="1600" b="1" dirty="0"/>
            </a:br>
            <a:r>
              <a:rPr lang="en-US" sz="1600" dirty="0"/>
              <a:t>All </a:t>
            </a:r>
            <a:r>
              <a:rPr lang="en-AU" sz="1600" kern="1200" dirty="0"/>
              <a:t>5 online courses</a:t>
            </a:r>
            <a:br>
              <a:rPr lang="en-AU" sz="1600" kern="1200" dirty="0"/>
            </a:br>
            <a:endParaRPr lang="en-AU" sz="1600" kern="1200" dirty="0"/>
          </a:p>
          <a:p>
            <a:pPr marL="285750" lvl="1" indent="-285750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en-AU" sz="1600" b="1" kern="1200" dirty="0"/>
              <a:t>Certificate II Outdoor Recreation</a:t>
            </a:r>
            <a:br>
              <a:rPr lang="en-US" sz="1600" b="1" dirty="0"/>
            </a:br>
            <a:r>
              <a:rPr lang="en-US" sz="1600" dirty="0"/>
              <a:t>All </a:t>
            </a:r>
            <a:r>
              <a:rPr lang="en-AU" sz="1600" kern="1200" dirty="0"/>
              <a:t>4 online courses</a:t>
            </a:r>
          </a:p>
          <a:p>
            <a:pPr marL="285750" lvl="1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en-US" sz="1600" kern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5D7805-1B89-6A7F-0D8A-689D8A1636E2}"/>
              </a:ext>
            </a:extLst>
          </p:cNvPr>
          <p:cNvSpPr txBox="1"/>
          <p:nvPr/>
        </p:nvSpPr>
        <p:spPr>
          <a:xfrm>
            <a:off x="3747382" y="3525625"/>
            <a:ext cx="2408756" cy="299772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100" kern="1200" dirty="0">
                <a:hlinkClick r:id="rId7"/>
              </a:rPr>
              <a:t>https://training.scouts.com.au/curriculums/page-for-adventurous-activities</a:t>
            </a:r>
            <a:endParaRPr lang="en-AU" sz="1100" kern="1200" dirty="0"/>
          </a:p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 dirty="0"/>
          </a:p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600" b="1" kern="1200" dirty="0">
                <a:solidFill>
                  <a:schemeClr val="accent1"/>
                </a:solidFill>
              </a:rPr>
              <a:t>Complete:</a:t>
            </a:r>
            <a:endParaRPr lang="en-AU" sz="1600" b="1" dirty="0"/>
          </a:p>
          <a:p>
            <a:pPr marL="285750" lvl="1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en-AU" sz="1600" b="1" dirty="0"/>
              <a:t>S</a:t>
            </a:r>
            <a:r>
              <a:rPr lang="en-AU" sz="1600" b="1" kern="1200" dirty="0"/>
              <a:t>couting Adventure</a:t>
            </a:r>
            <a:br>
              <a:rPr lang="en-AU" sz="1600" b="1" kern="1200" dirty="0"/>
            </a:br>
            <a:r>
              <a:rPr lang="en-AU" sz="1600" kern="1200" dirty="0"/>
              <a:t>All 13 online courses</a:t>
            </a:r>
          </a:p>
          <a:p>
            <a:pPr marL="342900" lvl="2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en-US" sz="1600" kern="1200" dirty="0"/>
          </a:p>
          <a:p>
            <a:pPr marL="285750" lvl="1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en-AU" sz="1600" b="1" kern="1200" dirty="0"/>
              <a:t>Common Core B2</a:t>
            </a:r>
            <a:br>
              <a:rPr lang="en-AU" sz="1600" b="1" kern="1200" dirty="0"/>
            </a:br>
            <a:r>
              <a:rPr lang="en-AU" sz="1600" kern="1200" dirty="0"/>
              <a:t>Coordinating Emergency Response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A577B7-200A-504C-7B73-644E2D209753}"/>
              </a:ext>
            </a:extLst>
          </p:cNvPr>
          <p:cNvSpPr txBox="1"/>
          <p:nvPr/>
        </p:nvSpPr>
        <p:spPr>
          <a:xfrm>
            <a:off x="6682033" y="3525625"/>
            <a:ext cx="2408756" cy="299772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100" kern="1200" dirty="0">
                <a:hlinkClick r:id="rId7"/>
              </a:rPr>
              <a:t>https://training.scouts.com.au/curriculums/page-for-adventurous-activities</a:t>
            </a:r>
            <a:endParaRPr lang="en-AU" sz="1100" kern="1200" dirty="0"/>
          </a:p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 dirty="0"/>
          </a:p>
          <a:p>
            <a:pPr marL="0" lvl="0" indent="0" algn="l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600" b="1" kern="1200" dirty="0">
                <a:solidFill>
                  <a:schemeClr val="accent1"/>
                </a:solidFill>
              </a:rPr>
              <a:t>Complete:</a:t>
            </a:r>
            <a:endParaRPr lang="en-US" sz="1600" b="1" kern="1200" dirty="0">
              <a:solidFill>
                <a:schemeClr val="accent1"/>
              </a:solidFill>
            </a:endParaRPr>
          </a:p>
          <a:p>
            <a:pPr marL="285750" lvl="1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en-AU" sz="1600" b="1" dirty="0"/>
              <a:t>L1 Bushwalking</a:t>
            </a:r>
          </a:p>
          <a:p>
            <a:pPr marL="342900" lvl="2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en-US" sz="1600" kern="1200" dirty="0"/>
          </a:p>
          <a:p>
            <a:pPr marL="285750" lvl="1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en-AU" sz="1600" b="1" kern="1200" dirty="0"/>
              <a:t>L1 Canoeing/Kayaking</a:t>
            </a:r>
            <a:br>
              <a:rPr lang="en-AU" sz="1600" b="1" kern="1200" dirty="0"/>
            </a:br>
            <a:endParaRPr lang="en-AU" sz="1600" b="1" kern="1200" dirty="0"/>
          </a:p>
          <a:p>
            <a:pPr marL="285750" lvl="1" indent="-2857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en-AU" sz="1600" b="1" kern="1200" dirty="0"/>
              <a:t>L1 Abseiling</a:t>
            </a:r>
          </a:p>
        </p:txBody>
      </p:sp>
    </p:spTree>
    <p:extLst>
      <p:ext uri="{BB962C8B-B14F-4D97-AF65-F5344CB8AC3E}">
        <p14:creationId xmlns:p14="http://schemas.microsoft.com/office/powerpoint/2010/main" val="3357884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FCF4963B-71DA-B8C3-3CBB-E761645EAB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" b="11074"/>
          <a:stretch/>
        </p:blipFill>
        <p:spPr>
          <a:xfrm>
            <a:off x="20" y="10"/>
            <a:ext cx="9905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1257359-EA2B-8E35-764B-F7870B5C13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613840" y="3710613"/>
            <a:ext cx="3391033" cy="3147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AU" altLang="en-US" sz="1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hlinkClick r:id="rId3"/>
              </a:rPr>
              <a:t>https://training.scouts.com.au/curriculums/page-for-training-for-youth-members</a:t>
            </a:r>
            <a:r>
              <a:rPr kumimoji="0" lang="en-AU" altLang="en-US" sz="1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AU" altLang="en-US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AU" altLang="en-US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Username:</a:t>
            </a:r>
            <a:r>
              <a:rPr kumimoji="0" lang="en-AU" altLang="en-U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Your Scout Membership Number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AU" altLang="en-US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Initial Password:</a:t>
            </a:r>
            <a:r>
              <a:rPr kumimoji="0" lang="en-AU" altLang="en-U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Date of birth in reverse order (e.g., 20080313 for 13</a:t>
            </a:r>
            <a:r>
              <a:rPr kumimoji="0" lang="en-AU" altLang="en-US" sz="1600" b="0" i="0" u="none" strike="noStrike" cap="none" normalizeH="0" baseline="30000" dirty="0">
                <a:ln>
                  <a:noFill/>
                </a:ln>
                <a:effectLst/>
                <a:latin typeface="Arial" panose="020B0604020202020204" pitchFamily="34" charset="0"/>
              </a:rPr>
              <a:t>th</a:t>
            </a:r>
            <a:r>
              <a:rPr kumimoji="0" lang="en-AU" altLang="en-U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March 2008).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AU" altLang="en-US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AU" altLang="en-U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Video Tutorial: </a:t>
            </a:r>
            <a:r>
              <a:rPr kumimoji="0" lang="en-AU" altLang="en-U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hlinkClick r:id="rId4"/>
              </a:rPr>
              <a:t>How to Log In</a:t>
            </a:r>
            <a:endParaRPr kumimoji="0" lang="en-AU" altLang="en-US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30559FA-F5CD-53C7-F23F-BD4FCDAB8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3474" y="3710603"/>
            <a:ext cx="3775943" cy="3147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Select the “</a:t>
            </a:r>
            <a:r>
              <a:rPr lang="en-US" altLang="en-US" sz="1800" b="1" dirty="0">
                <a:latin typeface="Arial" panose="020B0604020202020204" pitchFamily="34" charset="0"/>
              </a:rPr>
              <a:t>Curriculums</a:t>
            </a:r>
            <a:r>
              <a:rPr lang="en-US" altLang="en-US" sz="1800" dirty="0">
                <a:latin typeface="Arial" panose="020B0604020202020204" pitchFamily="34" charset="0"/>
              </a:rPr>
              <a:t>” dropdown tab.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Choose “</a:t>
            </a:r>
            <a:r>
              <a:rPr lang="en-US" altLang="en-US" sz="1800" b="1" dirty="0">
                <a:latin typeface="Arial" panose="020B0604020202020204" pitchFamily="34" charset="0"/>
              </a:rPr>
              <a:t>Training for Youth Members</a:t>
            </a:r>
            <a:r>
              <a:rPr lang="en-US" altLang="en-US" sz="1800" dirty="0">
                <a:latin typeface="Arial" panose="020B0604020202020204" pitchFamily="34" charset="0"/>
              </a:rPr>
              <a:t>”.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Video Tutorial:</a:t>
            </a:r>
            <a:br>
              <a:rPr lang="en-US" altLang="en-US" sz="1600" dirty="0">
                <a:latin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hlinkClick r:id="rId5"/>
              </a:rPr>
              <a:t>How to access Training Modules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418DC32-567E-F0E7-CE6A-E0A18E991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233" y="4185501"/>
            <a:ext cx="2355444" cy="2672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Swift progression if you already have the required knowledge.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Most courses have with a pre-test. If you pass, the module is complete.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3" y="3710603"/>
            <a:ext cx="2232895" cy="1045394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AU" sz="3600" dirty="0">
                <a:solidFill>
                  <a:schemeClr val="accent1"/>
                </a:solidFill>
              </a:rPr>
              <a:t>Online Learning</a:t>
            </a:r>
          </a:p>
        </p:txBody>
      </p:sp>
    </p:spTree>
    <p:extLst>
      <p:ext uri="{BB962C8B-B14F-4D97-AF65-F5344CB8AC3E}">
        <p14:creationId xmlns:p14="http://schemas.microsoft.com/office/powerpoint/2010/main" val="237623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What are the camp rules and expectations?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152144"/>
            <a:ext cx="8543925" cy="5024819"/>
          </a:xfrm>
          <a:solidFill>
            <a:srgbClr val="FFFFFF">
              <a:alpha val="40000"/>
            </a:srgbClr>
          </a:solidFill>
        </p:spPr>
        <p:txBody>
          <a:bodyPr/>
          <a:lstStyle/>
          <a:p>
            <a:r>
              <a:rPr lang="en-AU" sz="2000" dirty="0"/>
              <a:t>No computer games or devices</a:t>
            </a:r>
          </a:p>
          <a:p>
            <a:r>
              <a:rPr lang="en-AU" sz="2000" dirty="0"/>
              <a:t>Around 60 minutes of paperwork is expected each evening</a:t>
            </a:r>
          </a:p>
          <a:p>
            <a:r>
              <a:rPr lang="en-AU" sz="2000" dirty="0"/>
              <a:t>The camp is achievement-focused and requires effort</a:t>
            </a:r>
          </a:p>
          <a:p>
            <a:r>
              <a:rPr lang="en-AU" sz="2000" dirty="0"/>
              <a:t>We will establish a Youth Unit Council</a:t>
            </a:r>
          </a:p>
        </p:txBody>
      </p:sp>
    </p:spTree>
    <p:extLst>
      <p:ext uri="{BB962C8B-B14F-4D97-AF65-F5344CB8AC3E}">
        <p14:creationId xmlns:p14="http://schemas.microsoft.com/office/powerpoint/2010/main" val="514794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152144"/>
            <a:ext cx="8543925" cy="5340731"/>
          </a:xfrm>
          <a:solidFill>
            <a:srgbClr val="FFFFFF">
              <a:alpha val="30196"/>
            </a:srgbClr>
          </a:solidFill>
        </p:spPr>
        <p:txBody>
          <a:bodyPr/>
          <a:lstStyle/>
          <a:p>
            <a:r>
              <a:rPr lang="en-AU" sz="2000" dirty="0"/>
              <a:t>Finalise your enrolment including payment, getting all the medical, dietary  and other information correct and providing a logbook with your recent activities (the NSW Template Logbook will be provided).</a:t>
            </a:r>
          </a:p>
          <a:p>
            <a:endParaRPr lang="en-AU" sz="2000" dirty="0"/>
          </a:p>
          <a:p>
            <a:r>
              <a:rPr lang="en-AU" sz="2000" dirty="0"/>
              <a:t>Let us know if you would like to obtain a VHF radio licence by COB 14 Dec. Email: </a:t>
            </a:r>
            <a:r>
              <a:rPr lang="en-AU" sz="2000" dirty="0">
                <a:solidFill>
                  <a:srgbClr val="0070C0"/>
                </a:solidFill>
              </a:rPr>
              <a:t>david.e.uzzell@nsw.scouts.com.au</a:t>
            </a:r>
          </a:p>
          <a:p>
            <a:endParaRPr lang="en-AU" sz="2000" dirty="0"/>
          </a:p>
          <a:p>
            <a:r>
              <a:rPr lang="en-AU" sz="2000" dirty="0"/>
              <a:t>Cyclists: let us know your leg length, height and head circumference, please. Let us know if you want to bring your bike.</a:t>
            </a:r>
            <a:br>
              <a:rPr lang="en-AU" sz="2000" dirty="0"/>
            </a:br>
            <a:r>
              <a:rPr lang="en-AU" sz="2000" dirty="0"/>
              <a:t>Email: </a:t>
            </a:r>
            <a:r>
              <a:rPr lang="en-AU" sz="2000" dirty="0">
                <a:solidFill>
                  <a:srgbClr val="0070C0"/>
                </a:solidFill>
              </a:rPr>
              <a:t>rose.stevens@nsw.scouts.com.au</a:t>
            </a:r>
          </a:p>
          <a:p>
            <a:endParaRPr lang="en-AU" sz="2000" dirty="0"/>
          </a:p>
          <a:p>
            <a:r>
              <a:rPr lang="en-AU" sz="2000" dirty="0"/>
              <a:t>Do your online learning (getting it down before the camp means you have less to do in the evenings).</a:t>
            </a:r>
          </a:p>
          <a:p>
            <a:endParaRPr lang="en-AU" sz="2000" dirty="0"/>
          </a:p>
          <a:p>
            <a:r>
              <a:rPr lang="en-AU" sz="2000" dirty="0"/>
              <a:t>Check your gear: if you don’t have something, talk to your Group.</a:t>
            </a:r>
          </a:p>
        </p:txBody>
      </p:sp>
    </p:spTree>
    <p:extLst>
      <p:ext uri="{BB962C8B-B14F-4D97-AF65-F5344CB8AC3E}">
        <p14:creationId xmlns:p14="http://schemas.microsoft.com/office/powerpoint/2010/main" val="3213696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46725-2BB4-C30D-4CEA-CC1C468D6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Contacts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0C1393-1295-34A8-1141-DB7FBE0721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2773871"/>
              </p:ext>
            </p:extLst>
          </p:nvPr>
        </p:nvGraphicFramePr>
        <p:xfrm>
          <a:off x="300872" y="1523968"/>
          <a:ext cx="9304256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142">
                  <a:extLst>
                    <a:ext uri="{9D8B030D-6E8A-4147-A177-3AD203B41FA5}">
                      <a16:colId xmlns:a16="http://schemas.microsoft.com/office/drawing/2014/main" val="1919711536"/>
                    </a:ext>
                  </a:extLst>
                </a:gridCol>
                <a:gridCol w="2271860">
                  <a:extLst>
                    <a:ext uri="{9D8B030D-6E8A-4147-A177-3AD203B41FA5}">
                      <a16:colId xmlns:a16="http://schemas.microsoft.com/office/drawing/2014/main" val="253804894"/>
                    </a:ext>
                  </a:extLst>
                </a:gridCol>
                <a:gridCol w="4053525">
                  <a:extLst>
                    <a:ext uri="{9D8B030D-6E8A-4147-A177-3AD203B41FA5}">
                      <a16:colId xmlns:a16="http://schemas.microsoft.com/office/drawing/2014/main" val="2929945312"/>
                    </a:ext>
                  </a:extLst>
                </a:gridCol>
                <a:gridCol w="1451729">
                  <a:extLst>
                    <a:ext uri="{9D8B030D-6E8A-4147-A177-3AD203B41FA5}">
                      <a16:colId xmlns:a16="http://schemas.microsoft.com/office/drawing/2014/main" val="2329479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Mobile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91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Kenton Jurgs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Camp Chief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2"/>
                        </a:rPr>
                        <a:t>Kenton.Jurgs@nsw.scouts.com.au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0417 407 422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9254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Josh Hackett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Bushwalking Guide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3"/>
                        </a:rPr>
                        <a:t>Josh.Hackett@nsw.scouts.com.au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80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Mic Doyle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Paddling</a:t>
                      </a:r>
                      <a:r>
                        <a:rPr lang="en-AU" dirty="0"/>
                        <a:t> Guide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4"/>
                        </a:rPr>
                        <a:t>Mic.Doyle@nsw.scouts.com.au</a:t>
                      </a:r>
                      <a:r>
                        <a:rPr lang="en-AU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0414 905 923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62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Rose Stevens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Cycling Guide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5"/>
                        </a:rPr>
                        <a:t>Rose.Stevens@nsw.scouts.com.au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0432 321 165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343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Elvira Currie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Horse Riding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6" tooltip="mailto:elvira.currie@nsw.scout.com.au"/>
                        </a:rPr>
                        <a:t>Elvira.Currie@nsw.scout.com.au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827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Tim Uidam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Camp Welfare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7"/>
                        </a:rPr>
                        <a:t>Tim.Uidam@nsw.scouts.com.au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0414 405 445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310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Sallyanne Luxton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National Qualifications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8" tooltip="mailto:sallyanne.luxton@nsw.scouts.com.au"/>
                        </a:rPr>
                        <a:t>Sallyanne.Luxton@nsw.scouts.com.au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047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David Uzzel Jr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Radio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linkClick r:id="rId9"/>
                        </a:rPr>
                        <a:t>david.e.uzzell@nsw.scouts.com.au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8846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014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384E-96A2-E0D0-9A15-908051AB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649859"/>
          </a:xfrm>
        </p:spPr>
        <p:txBody>
          <a:bodyPr/>
          <a:lstStyle/>
          <a:p>
            <a:r>
              <a:rPr lang="en-AU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9A8A-EDFE-1874-90A3-74943A6E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152144"/>
            <a:ext cx="8543925" cy="5024819"/>
          </a:xfrm>
        </p:spPr>
        <p:txBody>
          <a:bodyPr/>
          <a:lstStyle/>
          <a:p>
            <a:endParaRPr lang="en-AU" sz="2400"/>
          </a:p>
          <a:p>
            <a:endParaRPr lang="en-AU" sz="2400"/>
          </a:p>
        </p:txBody>
      </p:sp>
    </p:spTree>
    <p:extLst>
      <p:ext uri="{BB962C8B-B14F-4D97-AF65-F5344CB8AC3E}">
        <p14:creationId xmlns:p14="http://schemas.microsoft.com/office/powerpoint/2010/main" val="4742548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3E9B548542D2469324AA531916C673" ma:contentTypeVersion="18" ma:contentTypeDescription="Create a new document." ma:contentTypeScope="" ma:versionID="a8ad5e06349811ca56c69bd06296bae5">
  <xsd:schema xmlns:xsd="http://www.w3.org/2001/XMLSchema" xmlns:xs="http://www.w3.org/2001/XMLSchema" xmlns:p="http://schemas.microsoft.com/office/2006/metadata/properties" xmlns:ns2="5e82453e-c92f-44b9-9d42-5283abb41c7a" xmlns:ns3="3ca02a39-7473-44a7-b6e0-79572c736dc3" targetNamespace="http://schemas.microsoft.com/office/2006/metadata/properties" ma:root="true" ma:fieldsID="55e198bc4a00d388bbc93ecdd5904c39" ns2:_="" ns3:_="">
    <xsd:import namespace="5e82453e-c92f-44b9-9d42-5283abb41c7a"/>
    <xsd:import namespace="3ca02a39-7473-44a7-b6e0-79572c736d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Com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2453e-c92f-44b9-9d42-5283abb41c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88bc274-4d66-4d1e-87ae-ab0962914d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mment" ma:index="24" nillable="true" ma:displayName="Comment" ma:format="Dropdown" ma:internalName="Commen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02a39-7473-44a7-b6e0-79572c736dc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193de2-f002-4353-9a07-060209fe7b9f}" ma:internalName="TaxCatchAll" ma:showField="CatchAllData" ma:web="3ca02a39-7473-44a7-b6e0-79572c736d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a02a39-7473-44a7-b6e0-79572c736dc3" xsi:nil="true"/>
    <lcf76f155ced4ddcb4097134ff3c332f xmlns="5e82453e-c92f-44b9-9d42-5283abb41c7a">
      <Terms xmlns="http://schemas.microsoft.com/office/infopath/2007/PartnerControls"/>
    </lcf76f155ced4ddcb4097134ff3c332f>
    <Comment xmlns="5e82453e-c92f-44b9-9d42-5283abb41c7a" xsi:nil="true"/>
  </documentManagement>
</p:properties>
</file>

<file path=customXml/itemProps1.xml><?xml version="1.0" encoding="utf-8"?>
<ds:datastoreItem xmlns:ds="http://schemas.openxmlformats.org/officeDocument/2006/customXml" ds:itemID="{72281075-361D-4E5F-9DF0-5A088CEC3A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C58E42-5DBA-4D0F-89E0-6AF260D7E2DF}">
  <ds:schemaRefs>
    <ds:schemaRef ds:uri="3ca02a39-7473-44a7-b6e0-79572c736dc3"/>
    <ds:schemaRef ds:uri="5e82453e-c92f-44b9-9d42-5283abb41c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A79F0BA-A0F3-4A36-A0CC-71B974E88B2F}">
  <ds:schemaRefs>
    <ds:schemaRef ds:uri="3ca02a39-7473-44a7-b6e0-79572c736dc3"/>
    <ds:schemaRef ds:uri="5e82453e-c92f-44b9-9d42-5283abb41c7a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40e7bb4b-7677-4c50-b3b3-6bf027f31e71}" enabled="0" method="" siteId="{40e7bb4b-7677-4c50-b3b3-6bf027f31e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1979</Words>
  <Application>Microsoft Office PowerPoint</Application>
  <PresentationFormat>A4 Paper (210x297 mm)</PresentationFormat>
  <Paragraphs>229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Nunito Sans</vt:lpstr>
      <vt:lpstr>Wingdings</vt:lpstr>
      <vt:lpstr>Custom Design</vt:lpstr>
      <vt:lpstr>Summer Adventure School Info Briefing</vt:lpstr>
      <vt:lpstr>We have had to change the location</vt:lpstr>
      <vt:lpstr>What will we do at the school?</vt:lpstr>
      <vt:lpstr>The Program</vt:lpstr>
      <vt:lpstr>What can I achieve?</vt:lpstr>
      <vt:lpstr>How will I get there?</vt:lpstr>
      <vt:lpstr>Who are the leaders?</vt:lpstr>
      <vt:lpstr>What should I bring?</vt:lpstr>
      <vt:lpstr>Camping &amp; Power</vt:lpstr>
      <vt:lpstr>What else should I bring?</vt:lpstr>
      <vt:lpstr>What training do I have to do before I arrive?</vt:lpstr>
      <vt:lpstr>Online Learning</vt:lpstr>
      <vt:lpstr>What are the camp rules and expectations?</vt:lpstr>
      <vt:lpstr>Next steps</vt:lpstr>
      <vt:lpstr>Contacts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Tim Uidam (Scouts NSW - Leader)</cp:lastModifiedBy>
  <cp:revision>1</cp:revision>
  <cp:lastPrinted>2018-12-17T01:10:21Z</cp:lastPrinted>
  <dcterms:created xsi:type="dcterms:W3CDTF">2018-12-18T22:25:59Z</dcterms:created>
  <dcterms:modified xsi:type="dcterms:W3CDTF">2023-12-14T00:04:57Z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3cbad78-a174-45a1-87d0-13aefa770ce0_Enabled">
    <vt:lpwstr>true</vt:lpwstr>
  </property>
  <property fmtid="{D5CDD505-2E9C-101B-9397-08002B2CF9AE}" pid="3" name="MSIP_Label_e3cbad78-a174-45a1-87d0-13aefa770ce0_SetDate">
    <vt:lpwstr>2022-09-09T02:14:50Z</vt:lpwstr>
  </property>
  <property fmtid="{D5CDD505-2E9C-101B-9397-08002B2CF9AE}" pid="4" name="MSIP_Label_e3cbad78-a174-45a1-87d0-13aefa770ce0_Method">
    <vt:lpwstr>Standard</vt:lpwstr>
  </property>
  <property fmtid="{D5CDD505-2E9C-101B-9397-08002B2CF9AE}" pid="5" name="MSIP_Label_e3cbad78-a174-45a1-87d0-13aefa770ce0_Name">
    <vt:lpwstr>Telstra Health Internal NEW</vt:lpwstr>
  </property>
  <property fmtid="{D5CDD505-2E9C-101B-9397-08002B2CF9AE}" pid="6" name="MSIP_Label_e3cbad78-a174-45a1-87d0-13aefa770ce0_SiteId">
    <vt:lpwstr>e851175e-3e1c-4e9b-a4b9-3d2eb87f0aa9</vt:lpwstr>
  </property>
  <property fmtid="{D5CDD505-2E9C-101B-9397-08002B2CF9AE}" pid="7" name="MSIP_Label_e3cbad78-a174-45a1-87d0-13aefa770ce0_ActionId">
    <vt:lpwstr>cc6d9ab7-9d43-45db-adb4-0360c1f99d3b</vt:lpwstr>
  </property>
  <property fmtid="{D5CDD505-2E9C-101B-9397-08002B2CF9AE}" pid="8" name="MSIP_Label_e3cbad78-a174-45a1-87d0-13aefa770ce0_ContentBits">
    <vt:lpwstr>2</vt:lpwstr>
  </property>
  <property fmtid="{D5CDD505-2E9C-101B-9397-08002B2CF9AE}" pid="9" name="ClassificationContentMarkingFooterLocations">
    <vt:lpwstr>Custom Design:3</vt:lpwstr>
  </property>
  <property fmtid="{D5CDD505-2E9C-101B-9397-08002B2CF9AE}" pid="10" name="ClassificationContentMarkingFooterText">
    <vt:lpwstr>TELSTRA HEALTH INTERNAL</vt:lpwstr>
  </property>
  <property fmtid="{D5CDD505-2E9C-101B-9397-08002B2CF9AE}" pid="11" name="ContentTypeId">
    <vt:lpwstr>0x0101004D3E9B548542D2469324AA531916C673</vt:lpwstr>
  </property>
  <property fmtid="{D5CDD505-2E9C-101B-9397-08002B2CF9AE}" pid="12" name="MediaServiceImageTags">
    <vt:lpwstr/>
  </property>
</Properties>
</file>